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19" r:id="rId2"/>
    <p:sldId id="312" r:id="rId3"/>
    <p:sldId id="334" r:id="rId4"/>
    <p:sldId id="333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44" r:id="rId13"/>
    <p:sldId id="343" r:id="rId14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464"/>
    <a:srgbClr val="00395A"/>
    <a:srgbClr val="6188BD"/>
    <a:srgbClr val="D5D5D5"/>
    <a:srgbClr val="153857"/>
    <a:srgbClr val="5A5A5B"/>
    <a:srgbClr val="3B6E8F"/>
    <a:srgbClr val="00424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6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822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81B7D-EDFB-404B-BC3F-5F6614393078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460E4-31BF-4D94-A4B2-CE8585F7D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04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94034-602B-4A8E-92AF-932B5E9C3CFE}" type="datetimeFigureOut">
              <a:rPr lang="nb-NO" smtClean="0"/>
              <a:t>25.10.2021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95738-6EA8-4BE2-9DDB-07240AE740B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934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G_1655.jpg" descr="Detaljbilder NHH : IMG_1655&#10;&#10;Foto:  Ganeshfoto">
            <a:extLst>
              <a:ext uri="{FF2B5EF4-FFF2-40B4-BE49-F238E27FC236}">
                <a16:creationId xmlns:a16="http://schemas.microsoft.com/office/drawing/2014/main" id="{7A285D2E-AFF4-48CD-AE87-254538F26A5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9853" b="984"/>
          <a:stretch>
            <a:fillRect/>
          </a:stretch>
        </p:blipFill>
        <p:spPr>
          <a:xfrm>
            <a:off x="1193367" y="1057275"/>
            <a:ext cx="21982976" cy="1160145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ktangel">
            <a:extLst>
              <a:ext uri="{FF2B5EF4-FFF2-40B4-BE49-F238E27FC236}">
                <a16:creationId xmlns:a16="http://schemas.microsoft.com/office/drawing/2014/main" id="{3CD63AAA-4E0D-4B8C-AB51-5930A5D2E75D}"/>
              </a:ext>
            </a:extLst>
          </p:cNvPr>
          <p:cNvSpPr/>
          <p:nvPr userDrawn="1"/>
        </p:nvSpPr>
        <p:spPr>
          <a:xfrm>
            <a:off x="2936081" y="3141637"/>
            <a:ext cx="9261304" cy="7432726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je">
            <a:extLst>
              <a:ext uri="{FF2B5EF4-FFF2-40B4-BE49-F238E27FC236}">
                <a16:creationId xmlns:a16="http://schemas.microsoft.com/office/drawing/2014/main" id="{172F4093-AD5B-4985-853B-0864758E4BD5}"/>
              </a:ext>
            </a:extLst>
          </p:cNvPr>
          <p:cNvSpPr/>
          <p:nvPr userDrawn="1"/>
        </p:nvSpPr>
        <p:spPr>
          <a:xfrm flipV="1">
            <a:off x="3898900" y="7975599"/>
            <a:ext cx="0" cy="1762469"/>
          </a:xfrm>
          <a:prstGeom prst="line">
            <a:avLst/>
          </a:prstGeom>
          <a:ln w="1016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137022" y="7581705"/>
            <a:ext cx="7822241" cy="1368244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NHH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137022" y="8986045"/>
            <a:ext cx="7822238" cy="788119"/>
          </a:xfrm>
        </p:spPr>
        <p:txBody>
          <a:bodyPr anchor="ctr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  <p:grpSp>
        <p:nvGrpSpPr>
          <p:cNvPr id="8" name="Gruppe">
            <a:extLst>
              <a:ext uri="{FF2B5EF4-FFF2-40B4-BE49-F238E27FC236}">
                <a16:creationId xmlns:a16="http://schemas.microsoft.com/office/drawing/2014/main" id="{074D3995-6C22-4796-ABC3-B23110A840AA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9" name="Linje">
              <a:extLst>
                <a:ext uri="{FF2B5EF4-FFF2-40B4-BE49-F238E27FC236}">
                  <a16:creationId xmlns:a16="http://schemas.microsoft.com/office/drawing/2014/main" id="{623DBA28-AA86-482E-9184-A8EA48E52AE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F72E9F3E-C38D-41FC-AA94-B6D48D559BC6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589857C7-94B8-4A4B-BE76-0A8904FB2C22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nhh_logo_1f_negativ_hvit.png" descr="nhh_logo_1f_negativ_hvit.png">
            <a:extLst>
              <a:ext uri="{FF2B5EF4-FFF2-40B4-BE49-F238E27FC236}">
                <a16:creationId xmlns:a16="http://schemas.microsoft.com/office/drawing/2014/main" id="{B5BF20E2-C010-4F92-9F22-A5B8FB3D4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866" y="4843648"/>
            <a:ext cx="1055224" cy="21043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314225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FB0629B7-8546-4CBF-8149-7AF394FFF479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A3E8C-FF67-4856-A1A8-20A683A9FA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9038" y="1054100"/>
            <a:ext cx="8233270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pic>
        <p:nvPicPr>
          <p:cNvPr id="15" name="Bilde" descr="Bilde">
            <a:extLst>
              <a:ext uri="{FF2B5EF4-FFF2-40B4-BE49-F238E27FC236}">
                <a16:creationId xmlns:a16="http://schemas.microsoft.com/office/drawing/2014/main" id="{7EB6D1C8-5EA2-4BD7-9C83-9BCFC28B0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4494" y="6506117"/>
            <a:ext cx="1036198" cy="77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ktangel">
            <a:extLst>
              <a:ext uri="{FF2B5EF4-FFF2-40B4-BE49-F238E27FC236}">
                <a16:creationId xmlns:a16="http://schemas.microsoft.com/office/drawing/2014/main" id="{6EA05652-6F97-491F-87D5-D49998EA6E38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nhh_logo_1f_positiv_helblaa.png" descr="nhh_logo_1f_positiv_helblaa.png">
            <a:extLst>
              <a:ext uri="{FF2B5EF4-FFF2-40B4-BE49-F238E27FC236}">
                <a16:creationId xmlns:a16="http://schemas.microsoft.com/office/drawing/2014/main" id="{2AF8F67E-4346-46DA-B746-1996E7A9F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86218178-FE15-46C8-A67D-4F0D8868DE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9331" y="2933700"/>
            <a:ext cx="6405562" cy="32374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</a:p>
          <a:p>
            <a:pPr lvl="0"/>
            <a:r>
              <a:rPr lang="en-US" dirty="0"/>
              <a:t>IPSUM</a:t>
            </a:r>
            <a:endParaRPr lang="nb-NO" dirty="0"/>
          </a:p>
        </p:txBody>
      </p:sp>
      <p:grpSp>
        <p:nvGrpSpPr>
          <p:cNvPr id="33" name="Gruppe">
            <a:extLst>
              <a:ext uri="{FF2B5EF4-FFF2-40B4-BE49-F238E27FC236}">
                <a16:creationId xmlns:a16="http://schemas.microsoft.com/office/drawing/2014/main" id="{D38EB18C-5F54-4EF0-A692-8DE831763D73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4" name="Linje">
              <a:extLst>
                <a:ext uri="{FF2B5EF4-FFF2-40B4-BE49-F238E27FC236}">
                  <a16:creationId xmlns:a16="http://schemas.microsoft.com/office/drawing/2014/main" id="{98C5004E-A157-4161-AB48-C8577DD84762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je">
              <a:extLst>
                <a:ext uri="{FF2B5EF4-FFF2-40B4-BE49-F238E27FC236}">
                  <a16:creationId xmlns:a16="http://schemas.microsoft.com/office/drawing/2014/main" id="{63EB73A7-79B4-4F7B-A171-A9F5B67CA2EF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8C36A520-45D9-4C9A-945A-C29015A5F109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2808D40-AABA-4BA4-B7E4-C8307D523C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9330" y="6531765"/>
            <a:ext cx="6734968" cy="2148738"/>
          </a:xfrm>
        </p:spPr>
        <p:txBody>
          <a:bodyPr>
            <a:noAutofit/>
          </a:bodyPr>
          <a:lstStyle>
            <a:lvl1pPr marL="0" indent="0">
              <a:buNone/>
              <a:defRPr sz="2500" b="1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9688831-3F11-4787-80B0-307CF8F3F3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9330" y="9364041"/>
            <a:ext cx="6734968" cy="2148738"/>
          </a:xfrm>
        </p:spPr>
        <p:txBody>
          <a:bodyPr>
            <a:noAutofit/>
          </a:bodyPr>
          <a:lstStyle>
            <a:lvl1pPr marL="0" indent="0">
              <a:buNone/>
              <a:defRPr sz="25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681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">
            <a:extLst>
              <a:ext uri="{FF2B5EF4-FFF2-40B4-BE49-F238E27FC236}">
                <a16:creationId xmlns:a16="http://schemas.microsoft.com/office/drawing/2014/main" id="{094FE069-CE0D-4A46-B241-93798EEDCE23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je">
            <a:extLst>
              <a:ext uri="{FF2B5EF4-FFF2-40B4-BE49-F238E27FC236}">
                <a16:creationId xmlns:a16="http://schemas.microsoft.com/office/drawing/2014/main" id="{4403DF6A-6D43-4B45-92A8-E9C28CA3FDD2}"/>
              </a:ext>
            </a:extLst>
          </p:cNvPr>
          <p:cNvSpPr/>
          <p:nvPr userDrawn="1"/>
        </p:nvSpPr>
        <p:spPr>
          <a:xfrm flipV="1">
            <a:off x="1218173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">
            <a:extLst>
              <a:ext uri="{FF2B5EF4-FFF2-40B4-BE49-F238E27FC236}">
                <a16:creationId xmlns:a16="http://schemas.microsoft.com/office/drawing/2014/main" id="{0D6189A3-D047-4FB8-91AE-1CE844327DAD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nhh_logo_1f_positiv_helblaa.png" descr="nhh_logo_1f_positiv_helblaa.png">
            <a:extLst>
              <a:ext uri="{FF2B5EF4-FFF2-40B4-BE49-F238E27FC236}">
                <a16:creationId xmlns:a16="http://schemas.microsoft.com/office/drawing/2014/main" id="{9A5EB8F8-721C-424F-A970-081B880F2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B7DDA39-108E-438A-8855-02255A2A22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929" y="1054100"/>
            <a:ext cx="8245475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26" name="Text Placeholder 48">
            <a:extLst>
              <a:ext uri="{FF2B5EF4-FFF2-40B4-BE49-F238E27FC236}">
                <a16:creationId xmlns:a16="http://schemas.microsoft.com/office/drawing/2014/main" id="{C4CE9C36-A894-4EEC-8436-7D39DCA29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617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E67BC665-418A-40FF-89E9-59D5852F6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95225" y="6376520"/>
            <a:ext cx="6877341" cy="3510430"/>
          </a:xfrm>
        </p:spPr>
        <p:txBody>
          <a:bodyPr>
            <a:normAutofit/>
          </a:bodyPr>
          <a:lstStyle>
            <a:lvl1pPr marL="342900" indent="-342900" algn="l" defTabSz="1828800">
              <a:lnSpc>
                <a:spcPct val="11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000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algn="l" defTabSz="1828800">
              <a:lnSpc>
                <a:spcPct val="110000"/>
              </a:lnSpc>
              <a:spcBef>
                <a:spcPts val="2000"/>
              </a:spcBef>
              <a:defRPr sz="2000">
                <a:solidFill>
                  <a:srgbClr val="414042"/>
                </a:solidFill>
                <a:latin typeface="Neutraface Text"/>
                <a:ea typeface="Neutraface Text"/>
                <a:cs typeface="Neutraface Text"/>
                <a:sym typeface="Neutraface Text"/>
              </a:defRPr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.</a:t>
            </a:r>
          </a:p>
          <a:p>
            <a:pPr algn="l" defTabSz="1828800">
              <a:lnSpc>
                <a:spcPct val="110000"/>
              </a:lnSpc>
              <a:spcBef>
                <a:spcPts val="2000"/>
              </a:spcBef>
              <a:defRPr sz="2000">
                <a:solidFill>
                  <a:srgbClr val="414042"/>
                </a:solidFill>
                <a:latin typeface="Neutraface Text"/>
                <a:ea typeface="Neutraface Text"/>
                <a:cs typeface="Neutraface Text"/>
                <a:sym typeface="Neutraface Text"/>
              </a:defRPr>
            </a:pP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.</a:t>
            </a:r>
          </a:p>
          <a:p>
            <a:pPr algn="l" defTabSz="1828800">
              <a:lnSpc>
                <a:spcPct val="110000"/>
              </a:lnSpc>
              <a:spcBef>
                <a:spcPts val="2000"/>
              </a:spcBef>
              <a:defRPr sz="2000">
                <a:solidFill>
                  <a:srgbClr val="414042"/>
                </a:solidFill>
                <a:latin typeface="Neutraface Text"/>
                <a:ea typeface="Neutraface Text"/>
                <a:cs typeface="Neutraface Text"/>
                <a:sym typeface="Neutraface Text"/>
              </a:defRPr>
            </a:pP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94C332A-F0B8-4797-84CA-FC046D1A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95225" y="5374795"/>
            <a:ext cx="837881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45" name="Gruppe">
            <a:extLst>
              <a:ext uri="{FF2B5EF4-FFF2-40B4-BE49-F238E27FC236}">
                <a16:creationId xmlns:a16="http://schemas.microsoft.com/office/drawing/2014/main" id="{AA994188-0769-494A-A81B-C13FA3C7640D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46" name="Linje">
              <a:extLst>
                <a:ext uri="{FF2B5EF4-FFF2-40B4-BE49-F238E27FC236}">
                  <a16:creationId xmlns:a16="http://schemas.microsoft.com/office/drawing/2014/main" id="{3F390573-670A-42D3-81C7-516144811DE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je">
              <a:extLst>
                <a:ext uri="{FF2B5EF4-FFF2-40B4-BE49-F238E27FC236}">
                  <a16:creationId xmlns:a16="http://schemas.microsoft.com/office/drawing/2014/main" id="{8492E1F9-6D71-4179-A117-4F2F10B600F3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0443DA3C-131B-4C63-8BC8-C189EB130B2E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blue line with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">
            <a:extLst>
              <a:ext uri="{FF2B5EF4-FFF2-40B4-BE49-F238E27FC236}">
                <a16:creationId xmlns:a16="http://schemas.microsoft.com/office/drawing/2014/main" id="{094FE069-CE0D-4A46-B241-93798EEDCE23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je">
            <a:extLst>
              <a:ext uri="{FF2B5EF4-FFF2-40B4-BE49-F238E27FC236}">
                <a16:creationId xmlns:a16="http://schemas.microsoft.com/office/drawing/2014/main" id="{4403DF6A-6D43-4B45-92A8-E9C28CA3FDD2}"/>
              </a:ext>
            </a:extLst>
          </p:cNvPr>
          <p:cNvSpPr/>
          <p:nvPr userDrawn="1"/>
        </p:nvSpPr>
        <p:spPr>
          <a:xfrm flipV="1">
            <a:off x="1218173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">
            <a:extLst>
              <a:ext uri="{FF2B5EF4-FFF2-40B4-BE49-F238E27FC236}">
                <a16:creationId xmlns:a16="http://schemas.microsoft.com/office/drawing/2014/main" id="{0D6189A3-D047-4FB8-91AE-1CE844327DAD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nhh_logo_1f_positiv_helblaa.png" descr="nhh_logo_1f_positiv_helblaa.png">
            <a:extLst>
              <a:ext uri="{FF2B5EF4-FFF2-40B4-BE49-F238E27FC236}">
                <a16:creationId xmlns:a16="http://schemas.microsoft.com/office/drawing/2014/main" id="{9A5EB8F8-721C-424F-A970-081B880F2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B7DDA39-108E-438A-8855-02255A2A22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929" y="1054100"/>
            <a:ext cx="8245475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26" name="Text Placeholder 48">
            <a:extLst>
              <a:ext uri="{FF2B5EF4-FFF2-40B4-BE49-F238E27FC236}">
                <a16:creationId xmlns:a16="http://schemas.microsoft.com/office/drawing/2014/main" id="{C4CE9C36-A894-4EEC-8436-7D39DCA29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617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94C332A-F0B8-4797-84CA-FC046D1A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76176" y="5374795"/>
            <a:ext cx="8421928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45" name="Gruppe">
            <a:extLst>
              <a:ext uri="{FF2B5EF4-FFF2-40B4-BE49-F238E27FC236}">
                <a16:creationId xmlns:a16="http://schemas.microsoft.com/office/drawing/2014/main" id="{AA994188-0769-494A-A81B-C13FA3C7640D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46" name="Linje">
              <a:extLst>
                <a:ext uri="{FF2B5EF4-FFF2-40B4-BE49-F238E27FC236}">
                  <a16:creationId xmlns:a16="http://schemas.microsoft.com/office/drawing/2014/main" id="{3F390573-670A-42D3-81C7-516144811DE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je">
              <a:extLst>
                <a:ext uri="{FF2B5EF4-FFF2-40B4-BE49-F238E27FC236}">
                  <a16:creationId xmlns:a16="http://schemas.microsoft.com/office/drawing/2014/main" id="{8492E1F9-6D71-4179-A117-4F2F10B600F3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0443DA3C-131B-4C63-8BC8-C189EB130B2E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je">
            <a:extLst>
              <a:ext uri="{FF2B5EF4-FFF2-40B4-BE49-F238E27FC236}">
                <a16:creationId xmlns:a16="http://schemas.microsoft.com/office/drawing/2014/main" id="{DB58EAFB-79FB-4187-B676-C879570D0112}"/>
              </a:ext>
            </a:extLst>
          </p:cNvPr>
          <p:cNvSpPr/>
          <p:nvPr userDrawn="1"/>
        </p:nvSpPr>
        <p:spPr>
          <a:xfrm flipH="1">
            <a:off x="16755038" y="6379741"/>
            <a:ext cx="0" cy="2574224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67DC699-31E3-4FA8-9F88-75C87A53F6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95226" y="6379741"/>
            <a:ext cx="3628347" cy="555298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lvl="0"/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2937FD-DF6A-41C1-8692-3155C7BA32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286512" y="6379741"/>
            <a:ext cx="3755788" cy="5552998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8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blue line with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">
            <a:extLst>
              <a:ext uri="{FF2B5EF4-FFF2-40B4-BE49-F238E27FC236}">
                <a16:creationId xmlns:a16="http://schemas.microsoft.com/office/drawing/2014/main" id="{094FE069-CE0D-4A46-B241-93798EEDCE23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je">
            <a:extLst>
              <a:ext uri="{FF2B5EF4-FFF2-40B4-BE49-F238E27FC236}">
                <a16:creationId xmlns:a16="http://schemas.microsoft.com/office/drawing/2014/main" id="{4403DF6A-6D43-4B45-92A8-E9C28CA3FDD2}"/>
              </a:ext>
            </a:extLst>
          </p:cNvPr>
          <p:cNvSpPr/>
          <p:nvPr userDrawn="1"/>
        </p:nvSpPr>
        <p:spPr>
          <a:xfrm flipV="1">
            <a:off x="1218173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">
            <a:extLst>
              <a:ext uri="{FF2B5EF4-FFF2-40B4-BE49-F238E27FC236}">
                <a16:creationId xmlns:a16="http://schemas.microsoft.com/office/drawing/2014/main" id="{0D6189A3-D047-4FB8-91AE-1CE844327DAD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nhh_logo_1f_positiv_helblaa.png" descr="nhh_logo_1f_positiv_helblaa.png">
            <a:extLst>
              <a:ext uri="{FF2B5EF4-FFF2-40B4-BE49-F238E27FC236}">
                <a16:creationId xmlns:a16="http://schemas.microsoft.com/office/drawing/2014/main" id="{9A5EB8F8-721C-424F-A970-081B880F2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B7DDA39-108E-438A-8855-02255A2A22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929" y="1054100"/>
            <a:ext cx="8245475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26" name="Text Placeholder 48">
            <a:extLst>
              <a:ext uri="{FF2B5EF4-FFF2-40B4-BE49-F238E27FC236}">
                <a16:creationId xmlns:a16="http://schemas.microsoft.com/office/drawing/2014/main" id="{C4CE9C36-A894-4EEC-8436-7D39DCA29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617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94C332A-F0B8-4797-84CA-FC046D1A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19288" y="5374795"/>
            <a:ext cx="837881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45" name="Gruppe">
            <a:extLst>
              <a:ext uri="{FF2B5EF4-FFF2-40B4-BE49-F238E27FC236}">
                <a16:creationId xmlns:a16="http://schemas.microsoft.com/office/drawing/2014/main" id="{AA994188-0769-494A-A81B-C13FA3C7640D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46" name="Linje">
              <a:extLst>
                <a:ext uri="{FF2B5EF4-FFF2-40B4-BE49-F238E27FC236}">
                  <a16:creationId xmlns:a16="http://schemas.microsoft.com/office/drawing/2014/main" id="{3F390573-670A-42D3-81C7-516144811DE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je">
              <a:extLst>
                <a:ext uri="{FF2B5EF4-FFF2-40B4-BE49-F238E27FC236}">
                  <a16:creationId xmlns:a16="http://schemas.microsoft.com/office/drawing/2014/main" id="{8492E1F9-6D71-4179-A117-4F2F10B600F3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0443DA3C-131B-4C63-8BC8-C189EB130B2E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67DC699-31E3-4FA8-9F88-75C87A53F6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95226" y="6379741"/>
            <a:ext cx="1426387" cy="555298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lvl="0"/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2937FD-DF6A-41C1-8692-3155C7BA32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89271" y="6379741"/>
            <a:ext cx="3755788" cy="5552998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endParaRPr lang="en-US" dirty="0"/>
          </a:p>
        </p:txBody>
      </p:sp>
      <p:sp>
        <p:nvSpPr>
          <p:cNvPr id="18" name="Linje">
            <a:extLst>
              <a:ext uri="{FF2B5EF4-FFF2-40B4-BE49-F238E27FC236}">
                <a16:creationId xmlns:a16="http://schemas.microsoft.com/office/drawing/2014/main" id="{D16546D6-C39B-4F39-9950-654FC19558E5}"/>
              </a:ext>
            </a:extLst>
          </p:cNvPr>
          <p:cNvSpPr/>
          <p:nvPr userDrawn="1"/>
        </p:nvSpPr>
        <p:spPr>
          <a:xfrm flipH="1">
            <a:off x="14637478" y="6379741"/>
            <a:ext cx="0" cy="2574224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46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standing in front of it&#10;&#10;Description automatically generated">
            <a:extLst>
              <a:ext uri="{FF2B5EF4-FFF2-40B4-BE49-F238E27FC236}">
                <a16:creationId xmlns:a16="http://schemas.microsoft.com/office/drawing/2014/main" id="{3E99C648-60D7-4DE7-A164-087DC078F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r="18426"/>
          <a:stretch>
            <a:fillRect/>
          </a:stretch>
        </p:blipFill>
        <p:spPr>
          <a:xfrm>
            <a:off x="12191883" y="1054100"/>
            <a:ext cx="10994749" cy="11607800"/>
          </a:xfrm>
          <a:prstGeom prst="rect">
            <a:avLst/>
          </a:prstGeom>
        </p:spPr>
      </p:pic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10994395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021745-F510-434A-A93C-DEEFD8064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C064553C-D0C3-4FC3-B546-C145371C2D5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20574B42-F28A-4CB5-80FA-C1B0ED50249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4E9A4C9-C09D-4952-9586-83244701C58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31DFBE5E-5598-4B8C-A101-0EF30825884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11B009E-5BFE-47D2-8F0A-01002E6E2B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DFD18E52-58AA-4246-B50C-6720CEB23A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08484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7761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8" descr="A close up of a device&#10;&#10;Description automatically generated">
            <a:extLst>
              <a:ext uri="{FF2B5EF4-FFF2-40B4-BE49-F238E27FC236}">
                <a16:creationId xmlns:a16="http://schemas.microsoft.com/office/drawing/2014/main" id="{D06725B4-D642-44DB-A285-B701F10C2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9" b="14809"/>
          <a:stretch>
            <a:fillRect/>
          </a:stretch>
        </p:blipFill>
        <p:spPr>
          <a:xfrm>
            <a:off x="12191883" y="1054100"/>
            <a:ext cx="10994749" cy="11607800"/>
          </a:xfrm>
          <a:prstGeom prst="rect">
            <a:avLst/>
          </a:prstGeom>
        </p:spPr>
      </p:pic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10994395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021745-F510-434A-A93C-DEEFD8064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C064553C-D0C3-4FC3-B546-C145371C2D5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20574B42-F28A-4CB5-80FA-C1B0ED50249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4E9A4C9-C09D-4952-9586-83244701C58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31DFBE5E-5598-4B8C-A101-0EF30825884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11B009E-5BFE-47D2-8F0A-01002E6E2B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DFD18E52-58AA-4246-B50C-6720CEB23A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08484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269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B247B2B3-09F1-43B3-B108-F1963029AF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1883" y="1054100"/>
            <a:ext cx="10994749" cy="11607800"/>
          </a:xfrm>
          <a:noFill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10994395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021745-F510-434A-A93C-DEEFD8064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C064553C-D0C3-4FC3-B546-C145371C2D5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20574B42-F28A-4CB5-80FA-C1B0ED50249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4E9A4C9-C09D-4952-9586-83244701C58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31DFBE5E-5598-4B8C-A101-0EF30825884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30CABA09-2910-4420-A607-89BA1BF32F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07765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11B009E-5BFE-47D2-8F0A-01002E6E2B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333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7" descr="Studentambassadører 2020&#10;Foto: Magnus Skrede">
            <a:extLst>
              <a:ext uri="{FF2B5EF4-FFF2-40B4-BE49-F238E27FC236}">
                <a16:creationId xmlns:a16="http://schemas.microsoft.com/office/drawing/2014/main" id="{22E0152D-A447-45D9-82ED-63A4EDFF8D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r="25832"/>
          <a:stretch/>
        </p:blipFill>
        <p:spPr>
          <a:xfrm>
            <a:off x="12192000" y="1054100"/>
            <a:ext cx="10966450" cy="11607800"/>
          </a:xfrm>
          <a:prstGeom prst="rect">
            <a:avLst/>
          </a:prstGeom>
        </p:spPr>
      </p:pic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10994395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021745-F510-434A-A93C-DEEFD8064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C064553C-D0C3-4FC3-B546-C145371C2D5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20574B42-F28A-4CB5-80FA-C1B0ED50249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4E9A4C9-C09D-4952-9586-83244701C58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31DFBE5E-5598-4B8C-A101-0EF30825884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30CABA09-2910-4420-A607-89BA1BF32F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07765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11B009E-5BFE-47D2-8F0A-01002E6E2B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256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65CF75C-3C38-44C0-A4D0-870006ADA2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r="18426"/>
          <a:stretch>
            <a:fillRect/>
          </a:stretch>
        </p:blipFill>
        <p:spPr>
          <a:xfrm>
            <a:off x="12191883" y="1054100"/>
            <a:ext cx="10994749" cy="11607800"/>
          </a:xfrm>
          <a:prstGeom prst="rect">
            <a:avLst/>
          </a:prstGeom>
        </p:spPr>
      </p:pic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10994395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  <a:br>
              <a:rPr lang="en-US" dirty="0"/>
            </a:br>
            <a:r>
              <a:rPr lang="en-US" dirty="0"/>
              <a:t>IPSUM</a:t>
            </a:r>
            <a:endParaRPr lang="nb-NO" dirty="0"/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C064553C-D0C3-4FC3-B546-C145371C2D5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20574B42-F28A-4CB5-80FA-C1B0ED50249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4E9A4C9-C09D-4952-9586-83244701C58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31DFBE5E-5598-4B8C-A101-0EF30825884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30CABA09-2910-4420-A607-89BA1BF32F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07765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11B009E-5BFE-47D2-8F0A-01002E6E2B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342900" marR="0" indent="-3429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607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B247B2B3-09F1-43B3-B108-F1963029AF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1883" y="1054100"/>
            <a:ext cx="10994749" cy="11607800"/>
          </a:xfrm>
          <a:noFill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10994395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C064553C-D0C3-4FC3-B546-C145371C2D5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20574B42-F28A-4CB5-80FA-C1B0ED50249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4E9A4C9-C09D-4952-9586-83244701C58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31DFBE5E-5598-4B8C-A101-0EF30825884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75B46F-9A9D-435C-A5DB-3BC6FAA5DA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08484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7DA94A-CBE7-489B-9FE6-1A329CDD7D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B388747-4574-4635-96AF-B3D0CF97C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Neutraface Text Book" panose="02000600030000020004" pitchFamily="50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</p:spTree>
    <p:extLst>
      <p:ext uri="{BB962C8B-B14F-4D97-AF65-F5344CB8AC3E}">
        <p14:creationId xmlns:p14="http://schemas.microsoft.com/office/powerpoint/2010/main" val="345177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w-angel-photography-of-a-tree-during-day-time-112934.jpg" descr="low-angel-photography-of-a-tree-during-day-time-112934.jpg">
            <a:extLst>
              <a:ext uri="{FF2B5EF4-FFF2-40B4-BE49-F238E27FC236}">
                <a16:creationId xmlns:a16="http://schemas.microsoft.com/office/drawing/2014/main" id="{66805B61-2C65-48D5-85E2-440CFAA54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289" b="10289"/>
          <a:stretch>
            <a:fillRect/>
          </a:stretch>
        </p:blipFill>
        <p:spPr>
          <a:xfrm>
            <a:off x="1193367" y="1057275"/>
            <a:ext cx="21982977" cy="1160145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nje">
            <a:extLst>
              <a:ext uri="{FF2B5EF4-FFF2-40B4-BE49-F238E27FC236}">
                <a16:creationId xmlns:a16="http://schemas.microsoft.com/office/drawing/2014/main" id="{30CDD181-FBC8-42C4-A35F-2F9465525D5B}"/>
              </a:ext>
            </a:extLst>
          </p:cNvPr>
          <p:cNvSpPr/>
          <p:nvPr userDrawn="1"/>
        </p:nvSpPr>
        <p:spPr>
          <a:xfrm flipV="1">
            <a:off x="2476500" y="8764644"/>
            <a:ext cx="0" cy="2615036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F54ED34-F6CA-47FC-A55B-87F37A7938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4900" y="8731673"/>
            <a:ext cx="12630850" cy="1957017"/>
          </a:xfrm>
        </p:spPr>
        <p:txBody>
          <a:bodyPr anchor="b">
            <a:noAutofit/>
          </a:bodyPr>
          <a:lstStyle>
            <a:lvl1pPr algn="l">
              <a:defRPr sz="1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NHH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6C9DE71-871D-4451-AE29-4B352510CA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9199" y="10686811"/>
            <a:ext cx="10154350" cy="788119"/>
          </a:xfrm>
        </p:spPr>
        <p:txBody>
          <a:bodyPr anchor="ctr"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  <p:grpSp>
        <p:nvGrpSpPr>
          <p:cNvPr id="30" name="Gruppe">
            <a:extLst>
              <a:ext uri="{FF2B5EF4-FFF2-40B4-BE49-F238E27FC236}">
                <a16:creationId xmlns:a16="http://schemas.microsoft.com/office/drawing/2014/main" id="{4217F8D3-4299-4D54-827A-462841EEA203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DCFDF40A-8D38-4524-AE23-C5D39B5D1235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je">
              <a:extLst>
                <a:ext uri="{FF2B5EF4-FFF2-40B4-BE49-F238E27FC236}">
                  <a16:creationId xmlns:a16="http://schemas.microsoft.com/office/drawing/2014/main" id="{E3575A99-CF25-4D02-8186-51A680EEBC8E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9E617031-94F4-4F6D-93E4-59343FD8AAD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nhh_logo_1f_negativ_hvit.png" descr="nhh_logo_1f_negativ_hvit.png">
            <a:extLst>
              <a:ext uri="{FF2B5EF4-FFF2-40B4-BE49-F238E27FC236}">
                <a16:creationId xmlns:a16="http://schemas.microsoft.com/office/drawing/2014/main" id="{BCEB85FD-6848-45E2-ADEF-C2856A65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466" y="5471943"/>
            <a:ext cx="1055224" cy="21043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359050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2198926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" name="nhh_logo_1f_positiv_helblaa.png" descr="nhh_logo_1f_positiv_helblaa.png">
            <a:extLst>
              <a:ext uri="{FF2B5EF4-FFF2-40B4-BE49-F238E27FC236}">
                <a16:creationId xmlns:a16="http://schemas.microsoft.com/office/drawing/2014/main" id="{9A8C5BEC-786E-478B-BC2F-080C636AB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021745-F510-434A-A93C-DEEFD8064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Neutraface Text Book" panose="02000600030000020004" pitchFamily="50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grpSp>
        <p:nvGrpSpPr>
          <p:cNvPr id="20" name="Gruppe">
            <a:extLst>
              <a:ext uri="{FF2B5EF4-FFF2-40B4-BE49-F238E27FC236}">
                <a16:creationId xmlns:a16="http://schemas.microsoft.com/office/drawing/2014/main" id="{68659D74-9BC0-4D77-AEBE-B2B6CC27CAA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1" name="Linje">
              <a:extLst>
                <a:ext uri="{FF2B5EF4-FFF2-40B4-BE49-F238E27FC236}">
                  <a16:creationId xmlns:a16="http://schemas.microsoft.com/office/drawing/2014/main" id="{2E92AF92-7788-4FE0-8B48-46C52FE28AED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" name="Linje">
              <a:extLst>
                <a:ext uri="{FF2B5EF4-FFF2-40B4-BE49-F238E27FC236}">
                  <a16:creationId xmlns:a16="http://schemas.microsoft.com/office/drawing/2014/main" id="{93A6DAA3-6ADD-4C64-A514-664F2203BCD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F9F43961-856F-4ACB-A4A2-0EC29813D616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Neutraface Text Bold" panose="02000800040000020004" pitchFamily="50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Neutraface Text Bold" panose="02000800040000020004" pitchFamily="50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6812BEC-A89F-4A59-892F-A628C2716A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6835" y="6622581"/>
            <a:ext cx="8378817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712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">
            <a:extLst>
              <a:ext uri="{FF2B5EF4-FFF2-40B4-BE49-F238E27FC236}">
                <a16:creationId xmlns:a16="http://schemas.microsoft.com/office/drawing/2014/main" id="{664D9DB2-878C-4927-BAF9-BCF77608E46A}"/>
              </a:ext>
            </a:extLst>
          </p:cNvPr>
          <p:cNvSpPr/>
          <p:nvPr userDrawn="1"/>
        </p:nvSpPr>
        <p:spPr>
          <a:xfrm>
            <a:off x="1197368" y="1054100"/>
            <a:ext cx="2198926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12192000" y="4483099"/>
            <a:ext cx="18459" cy="6778459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nhh_logo_1f_positiv_helblaa.png" descr="nhh_logo_1f_positiv_helblaa.png">
            <a:extLst>
              <a:ext uri="{FF2B5EF4-FFF2-40B4-BE49-F238E27FC236}">
                <a16:creationId xmlns:a16="http://schemas.microsoft.com/office/drawing/2014/main" id="{9A8C5BEC-786E-478B-BC2F-080C636AB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01154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grpSp>
        <p:nvGrpSpPr>
          <p:cNvPr id="20" name="Gruppe">
            <a:extLst>
              <a:ext uri="{FF2B5EF4-FFF2-40B4-BE49-F238E27FC236}">
                <a16:creationId xmlns:a16="http://schemas.microsoft.com/office/drawing/2014/main" id="{68659D74-9BC0-4D77-AEBE-B2B6CC27CAA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1" name="Linje">
              <a:extLst>
                <a:ext uri="{FF2B5EF4-FFF2-40B4-BE49-F238E27FC236}">
                  <a16:creationId xmlns:a16="http://schemas.microsoft.com/office/drawing/2014/main" id="{2E92AF92-7788-4FE0-8B48-46C52FE28AED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je">
              <a:extLst>
                <a:ext uri="{FF2B5EF4-FFF2-40B4-BE49-F238E27FC236}">
                  <a16:creationId xmlns:a16="http://schemas.microsoft.com/office/drawing/2014/main" id="{93A6DAA3-6ADD-4C64-A514-664F2203BCD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F9F43961-856F-4ACB-A4A2-0EC29813D616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9896053-A926-4AB7-8C45-94E662C850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1154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84865F-2B3B-4552-894F-462E03AAFF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20205" y="6622581"/>
            <a:ext cx="8378814" cy="333165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92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nfo do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BA834D51-35B5-4CBF-A8EE-5986D5DDDE72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">
            <a:extLst>
              <a:ext uri="{FF2B5EF4-FFF2-40B4-BE49-F238E27FC236}">
                <a16:creationId xmlns:a16="http://schemas.microsoft.com/office/drawing/2014/main" id="{2704B443-88C5-4A87-823D-6B7CC6E37279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05FD3C89-5415-4821-8427-12C06BCDA421}"/>
              </a:ext>
            </a:extLst>
          </p:cNvPr>
          <p:cNvSpPr/>
          <p:nvPr userDrawn="1"/>
        </p:nvSpPr>
        <p:spPr>
          <a:xfrm flipV="1">
            <a:off x="12200731" y="3187700"/>
            <a:ext cx="0" cy="704850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E59FD3AE-0765-4FCC-A75E-8B959349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F63060AF-1E38-417C-9FB6-C8153CD31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3494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grpSp>
        <p:nvGrpSpPr>
          <p:cNvPr id="29" name="Gruppe">
            <a:extLst>
              <a:ext uri="{FF2B5EF4-FFF2-40B4-BE49-F238E27FC236}">
                <a16:creationId xmlns:a16="http://schemas.microsoft.com/office/drawing/2014/main" id="{05DC8580-4C52-4721-87B2-7F0A682ED28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BFB40FB9-2D5F-418F-BF68-052435B6A92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A3B45378-B835-4A34-8DF9-59C3F34C21A4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73A646CA-D21E-4EEE-8C30-4979D8FBDF5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5DE1BE1D-3236-411B-85E2-168D3441E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2755" y="2853938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769CD41-1A15-4CE9-B997-0F929F0455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5345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914F83D-98A8-4DF8-BC14-5041162DA1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2755" y="4023967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8426D5B-BD08-4615-BCDD-5F21500D5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28623" y="4023967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9D5F732D-93CC-4343-A198-40DCE15E45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28623" y="5600700"/>
            <a:ext cx="839786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6607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fo do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BA834D51-35B5-4CBF-A8EE-5986D5DDDE72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">
            <a:extLst>
              <a:ext uri="{FF2B5EF4-FFF2-40B4-BE49-F238E27FC236}">
                <a16:creationId xmlns:a16="http://schemas.microsoft.com/office/drawing/2014/main" id="{2704B443-88C5-4A87-823D-6B7CC6E37279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05FD3C89-5415-4821-8427-12C06BCDA421}"/>
              </a:ext>
            </a:extLst>
          </p:cNvPr>
          <p:cNvSpPr/>
          <p:nvPr userDrawn="1"/>
        </p:nvSpPr>
        <p:spPr>
          <a:xfrm flipV="1">
            <a:off x="12200731" y="3187700"/>
            <a:ext cx="0" cy="704850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E59FD3AE-0765-4FCC-A75E-8B959349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F63060AF-1E38-417C-9FB6-C8153CD31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3494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308CBD7E-A73C-4899-8327-6DD9F8EA5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42698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grpSp>
        <p:nvGrpSpPr>
          <p:cNvPr id="29" name="Gruppe">
            <a:extLst>
              <a:ext uri="{FF2B5EF4-FFF2-40B4-BE49-F238E27FC236}">
                <a16:creationId xmlns:a16="http://schemas.microsoft.com/office/drawing/2014/main" id="{05DC8580-4C52-4721-87B2-7F0A682ED28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BFB40FB9-2D5F-418F-BF68-052435B6A92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A3B45378-B835-4A34-8DF9-59C3F34C21A4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73A646CA-D21E-4EEE-8C30-4979D8FBDF5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48">
            <a:extLst>
              <a:ext uri="{FF2B5EF4-FFF2-40B4-BE49-F238E27FC236}">
                <a16:creationId xmlns:a16="http://schemas.microsoft.com/office/drawing/2014/main" id="{120721CB-85A4-4D7F-AD3E-CBB361C0D5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6141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7C47A5-C8E2-4EB9-BA52-0E9C521DF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5345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035930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fo dobbe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BA834D51-35B5-4CBF-A8EE-5986D5DDDE72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">
            <a:extLst>
              <a:ext uri="{FF2B5EF4-FFF2-40B4-BE49-F238E27FC236}">
                <a16:creationId xmlns:a16="http://schemas.microsoft.com/office/drawing/2014/main" id="{2704B443-88C5-4A87-823D-6B7CC6E37279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05FD3C89-5415-4821-8427-12C06BCDA421}"/>
              </a:ext>
            </a:extLst>
          </p:cNvPr>
          <p:cNvSpPr/>
          <p:nvPr userDrawn="1"/>
        </p:nvSpPr>
        <p:spPr>
          <a:xfrm flipV="1">
            <a:off x="12200731" y="3187700"/>
            <a:ext cx="0" cy="704850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E59FD3AE-0765-4FCC-A75E-8B959349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F63060AF-1E38-417C-9FB6-C8153CD31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3494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grpSp>
        <p:nvGrpSpPr>
          <p:cNvPr id="29" name="Gruppe">
            <a:extLst>
              <a:ext uri="{FF2B5EF4-FFF2-40B4-BE49-F238E27FC236}">
                <a16:creationId xmlns:a16="http://schemas.microsoft.com/office/drawing/2014/main" id="{05DC8580-4C52-4721-87B2-7F0A682ED28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BFB40FB9-2D5F-418F-BF68-052435B6A92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A3B45378-B835-4A34-8DF9-59C3F34C21A4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73A646CA-D21E-4EEE-8C30-4979D8FBDF5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5DE1BE1D-3236-411B-85E2-168D3441E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2755" y="2853938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7" name="Rektangel">
            <a:extLst>
              <a:ext uri="{FF2B5EF4-FFF2-40B4-BE49-F238E27FC236}">
                <a16:creationId xmlns:a16="http://schemas.microsoft.com/office/drawing/2014/main" id="{97F109B3-0206-4384-8AD2-3206D67DC51E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09CA1AE-C230-4FD3-98C2-767EBE658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5345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813FA4E-8851-4BB8-9056-7156D0FF1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2755" y="4023967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7347159-3263-44F3-B662-9F7A83A50E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28623" y="4023967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23BCE194-9F23-47D7-A130-19AB3E4587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28623" y="5600700"/>
            <a:ext cx="839786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91344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fo dobbe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BA834D51-35B5-4CBF-A8EE-5986D5DDDE72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">
            <a:extLst>
              <a:ext uri="{FF2B5EF4-FFF2-40B4-BE49-F238E27FC236}">
                <a16:creationId xmlns:a16="http://schemas.microsoft.com/office/drawing/2014/main" id="{2704B443-88C5-4A87-823D-6B7CC6E37279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05FD3C89-5415-4821-8427-12C06BCDA421}"/>
              </a:ext>
            </a:extLst>
          </p:cNvPr>
          <p:cNvSpPr/>
          <p:nvPr userDrawn="1"/>
        </p:nvSpPr>
        <p:spPr>
          <a:xfrm flipV="1">
            <a:off x="12200731" y="3187700"/>
            <a:ext cx="0" cy="704850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E59FD3AE-0765-4FCC-A75E-8B959349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F63060AF-1E38-417C-9FB6-C8153CD31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3494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grpSp>
        <p:nvGrpSpPr>
          <p:cNvPr id="29" name="Gruppe">
            <a:extLst>
              <a:ext uri="{FF2B5EF4-FFF2-40B4-BE49-F238E27FC236}">
                <a16:creationId xmlns:a16="http://schemas.microsoft.com/office/drawing/2014/main" id="{05DC8580-4C52-4721-87B2-7F0A682ED28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BFB40FB9-2D5F-418F-BF68-052435B6A92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A3B45378-B835-4A34-8DF9-59C3F34C21A4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73A646CA-D21E-4EEE-8C30-4979D8FBDF5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48">
            <a:extLst>
              <a:ext uri="{FF2B5EF4-FFF2-40B4-BE49-F238E27FC236}">
                <a16:creationId xmlns:a16="http://schemas.microsoft.com/office/drawing/2014/main" id="{5DE1BE1D-3236-411B-85E2-168D3441E0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2755" y="2853938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7" name="Rektangel">
            <a:extLst>
              <a:ext uri="{FF2B5EF4-FFF2-40B4-BE49-F238E27FC236}">
                <a16:creationId xmlns:a16="http://schemas.microsoft.com/office/drawing/2014/main" id="{97F109B3-0206-4384-8AD2-3206D67DC51E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AE53698-54D0-4B45-9A35-9F70C0021D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5345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21E169B-B9EC-40AE-98F1-1BAB433502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2755" y="4023967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61862E-4944-407C-B9F9-F48F0F373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28623" y="4023967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669056-1536-409F-B8D4-035B7258BB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728623" y="5600700"/>
            <a:ext cx="839786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31922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">
            <a:extLst>
              <a:ext uri="{FF2B5EF4-FFF2-40B4-BE49-F238E27FC236}">
                <a16:creationId xmlns:a16="http://schemas.microsoft.com/office/drawing/2014/main" id="{C62300BD-A083-402B-95F5-60FC164A6075}"/>
              </a:ext>
            </a:extLst>
          </p:cNvPr>
          <p:cNvSpPr/>
          <p:nvPr userDrawn="1"/>
        </p:nvSpPr>
        <p:spPr>
          <a:xfrm>
            <a:off x="1197367" y="1054100"/>
            <a:ext cx="22005527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0974E4B-CDCA-437F-8641-6510844FA3CA}"/>
              </a:ext>
            </a:extLst>
          </p:cNvPr>
          <p:cNvSpPr/>
          <p:nvPr userDrawn="1"/>
        </p:nvSpPr>
        <p:spPr>
          <a:xfrm flipV="1">
            <a:off x="3042392" y="4483100"/>
            <a:ext cx="0" cy="4470865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53824349-97D8-4BF8-B842-04187468DA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835" y="4204766"/>
            <a:ext cx="8378817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021745-F510-434A-A93C-DEEFD80644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6835" y="5374795"/>
            <a:ext cx="8397865" cy="70850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FF98FD-40BD-4D81-A46D-CB8A5C56E7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6835" y="6679731"/>
            <a:ext cx="8397865" cy="233138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endParaRPr lang="en-US" dirty="0"/>
          </a:p>
        </p:txBody>
      </p:sp>
      <p:pic>
        <p:nvPicPr>
          <p:cNvPr id="21" name="nhh_logo_1f_negativ_hvit.png" descr="nhh_logo_1f_negativ_hvit.png">
            <a:extLst>
              <a:ext uri="{FF2B5EF4-FFF2-40B4-BE49-F238E27FC236}">
                <a16:creationId xmlns:a16="http://schemas.microsoft.com/office/drawing/2014/main" id="{E9B1157F-3E3E-4631-84F5-EBB642A225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uppe">
            <a:extLst>
              <a:ext uri="{FF2B5EF4-FFF2-40B4-BE49-F238E27FC236}">
                <a16:creationId xmlns:a16="http://schemas.microsoft.com/office/drawing/2014/main" id="{4D2E6F1D-4924-40FD-8708-BED14C477B7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88BB31FB-FF58-4241-AFEF-DCDC07243036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8396BBC1-429C-4311-B381-69FE3000AA66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B19A715C-C649-4C34-B546-0CC72FF226AE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3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hoto by Torbjorn Sandbakk on Unsplash">
            <a:extLst>
              <a:ext uri="{FF2B5EF4-FFF2-40B4-BE49-F238E27FC236}">
                <a16:creationId xmlns:a16="http://schemas.microsoft.com/office/drawing/2014/main" id="{065B6405-64B1-4217-A9F4-C07DE6D68B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/>
          <a:stretch/>
        </p:blipFill>
        <p:spPr>
          <a:xfrm>
            <a:off x="1193367" y="1057273"/>
            <a:ext cx="21982977" cy="11601451"/>
          </a:xfrm>
          <a:prstGeom prst="rect">
            <a:avLst/>
          </a:prstGeom>
        </p:spPr>
      </p:pic>
      <p:sp>
        <p:nvSpPr>
          <p:cNvPr id="5" name="Rektangel">
            <a:extLst>
              <a:ext uri="{FF2B5EF4-FFF2-40B4-BE49-F238E27FC236}">
                <a16:creationId xmlns:a16="http://schemas.microsoft.com/office/drawing/2014/main" id="{E68A56A7-E780-421B-A4E8-871510F73F42}"/>
              </a:ext>
            </a:extLst>
          </p:cNvPr>
          <p:cNvSpPr/>
          <p:nvPr userDrawn="1"/>
        </p:nvSpPr>
        <p:spPr>
          <a:xfrm>
            <a:off x="2943261" y="3246896"/>
            <a:ext cx="18497478" cy="606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nhh_logo_1f_negativ_hvit.png" descr="nhh_logo_1f_negativ_hvit.png">
            <a:extLst>
              <a:ext uri="{FF2B5EF4-FFF2-40B4-BE49-F238E27FC236}">
                <a16:creationId xmlns:a16="http://schemas.microsoft.com/office/drawing/2014/main" id="{D49481DD-1838-4C69-885D-4316F6884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8571E1E7-0211-4787-944F-20DD047DD9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8697" y="3980466"/>
            <a:ext cx="8592246" cy="9787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D0E789C9-DE9B-4354-95E2-6FE0363B09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697" y="5221329"/>
            <a:ext cx="8611779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C8AC1046-2C92-4A54-924C-60919D572B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8852" y="6083299"/>
            <a:ext cx="12366296" cy="2108202"/>
          </a:xfrm>
        </p:spPr>
        <p:txBody>
          <a:bodyPr>
            <a:noAutofit/>
          </a:bodyPr>
          <a:lstStyle>
            <a:lvl1pPr marL="0" indent="0" algn="ctr">
              <a:buNone/>
              <a:defRPr lang="en-US" sz="2000" kern="1200" dirty="0" smtClean="0">
                <a:solidFill>
                  <a:srgbClr val="41404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33" name="Gruppe">
            <a:extLst>
              <a:ext uri="{FF2B5EF4-FFF2-40B4-BE49-F238E27FC236}">
                <a16:creationId xmlns:a16="http://schemas.microsoft.com/office/drawing/2014/main" id="{38CE9C08-62B1-454B-A1C3-5C371004E79C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4" name="Linje">
              <a:extLst>
                <a:ext uri="{FF2B5EF4-FFF2-40B4-BE49-F238E27FC236}">
                  <a16:creationId xmlns:a16="http://schemas.microsoft.com/office/drawing/2014/main" id="{11EAD32E-0597-49BC-9C62-DED47B423B07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je">
              <a:extLst>
                <a:ext uri="{FF2B5EF4-FFF2-40B4-BE49-F238E27FC236}">
                  <a16:creationId xmlns:a16="http://schemas.microsoft.com/office/drawing/2014/main" id="{1D22BFC7-15A0-4097-AE3F-19E35E957C9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BA2A9B3A-73BE-4601-891C-25DE59FA412C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91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2 - insert image whi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005D054-6815-408C-A60C-6A7C7087E0E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21997265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grpSp>
        <p:nvGrpSpPr>
          <p:cNvPr id="15" name="Gruppe">
            <a:extLst>
              <a:ext uri="{FF2B5EF4-FFF2-40B4-BE49-F238E27FC236}">
                <a16:creationId xmlns:a16="http://schemas.microsoft.com/office/drawing/2014/main" id="{F4D29540-F43B-4852-9419-8C6774A09904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16" name="Linje">
              <a:extLst>
                <a:ext uri="{FF2B5EF4-FFF2-40B4-BE49-F238E27FC236}">
                  <a16:creationId xmlns:a16="http://schemas.microsoft.com/office/drawing/2014/main" id="{8E191394-5BFD-47E3-9E36-5F226946D2D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inje">
              <a:extLst>
                <a:ext uri="{FF2B5EF4-FFF2-40B4-BE49-F238E27FC236}">
                  <a16:creationId xmlns:a16="http://schemas.microsoft.com/office/drawing/2014/main" id="{54700E64-B231-4719-BDDB-27E6EC05CC0E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F8F7C7FD-4F61-4317-95A6-D1A508A4ADAD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AD1C3FA1-0883-434F-AE6A-60579A2840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43260" y="3220377"/>
            <a:ext cx="18497479" cy="6090920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DDE84C64-6E1F-4B2C-9CF9-ACAF99DB58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8697" y="3980466"/>
            <a:ext cx="8592246" cy="9787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A90C073-5385-4CB6-9F23-9CE3F4375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697" y="5221329"/>
            <a:ext cx="8611779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CA89107-BDCB-418B-909A-5665EADD61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8852" y="6083299"/>
            <a:ext cx="12366296" cy="2108202"/>
          </a:xfrm>
        </p:spPr>
        <p:txBody>
          <a:bodyPr>
            <a:noAutofit/>
          </a:bodyPr>
          <a:lstStyle>
            <a:lvl1pPr marL="0" indent="0" algn="ctr">
              <a:buNone/>
              <a:defRPr lang="en-US" sz="2000" kern="1200" dirty="0" smtClean="0">
                <a:solidFill>
                  <a:srgbClr val="5A5A5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C55305C8-64DD-45EA-9DF5-E28AB9BC8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7765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136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2 -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982C442E-D018-4593-9DE3-C0BAFA771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21997265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grpSp>
        <p:nvGrpSpPr>
          <p:cNvPr id="35" name="Gruppe">
            <a:extLst>
              <a:ext uri="{FF2B5EF4-FFF2-40B4-BE49-F238E27FC236}">
                <a16:creationId xmlns:a16="http://schemas.microsoft.com/office/drawing/2014/main" id="{C740009F-C58A-42AA-BDA4-C8EB1993CF7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6" name="Linje">
              <a:extLst>
                <a:ext uri="{FF2B5EF4-FFF2-40B4-BE49-F238E27FC236}">
                  <a16:creationId xmlns:a16="http://schemas.microsoft.com/office/drawing/2014/main" id="{93D89868-11EA-4131-8AC3-1E69D3032448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je">
              <a:extLst>
                <a:ext uri="{FF2B5EF4-FFF2-40B4-BE49-F238E27FC236}">
                  <a16:creationId xmlns:a16="http://schemas.microsoft.com/office/drawing/2014/main" id="{88FCB090-9F29-4CBC-A197-5BA98CAA76DD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Slide Number Placeholder 6">
            <a:extLst>
              <a:ext uri="{FF2B5EF4-FFF2-40B4-BE49-F238E27FC236}">
                <a16:creationId xmlns:a16="http://schemas.microsoft.com/office/drawing/2014/main" id="{049294A8-DDBE-440B-96A8-F6F3EC37EFB9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Placeholder 48">
            <a:extLst>
              <a:ext uri="{FF2B5EF4-FFF2-40B4-BE49-F238E27FC236}">
                <a16:creationId xmlns:a16="http://schemas.microsoft.com/office/drawing/2014/main" id="{3865D8D3-469D-4BBD-B19F-BC307B1DDC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43260" y="3220377"/>
            <a:ext cx="18497479" cy="6090920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sp>
        <p:nvSpPr>
          <p:cNvPr id="40" name="Text Placeholder 48">
            <a:extLst>
              <a:ext uri="{FF2B5EF4-FFF2-40B4-BE49-F238E27FC236}">
                <a16:creationId xmlns:a16="http://schemas.microsoft.com/office/drawing/2014/main" id="{5E2EA312-63F1-40D5-85F4-64DC83519A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8697" y="3980466"/>
            <a:ext cx="8592246" cy="9787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3B05788-5E74-4D5D-B64C-5EE472E0AE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697" y="5221329"/>
            <a:ext cx="8611779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C7A75CC1-0D1F-4526-807D-25415C35CB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8852" y="6083299"/>
            <a:ext cx="12366296" cy="2108202"/>
          </a:xfrm>
        </p:spPr>
        <p:txBody>
          <a:bodyPr>
            <a:noAutofit/>
          </a:bodyPr>
          <a:lstStyle>
            <a:lvl1pPr marL="0" indent="0" algn="ctr">
              <a:buNone/>
              <a:defRPr lang="en-US" sz="2000" kern="1200" dirty="0" smtClean="0">
                <a:solidFill>
                  <a:srgbClr val="5A5A5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42A0203C-5027-4AFF-8151-F3332BBCCE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908484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566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20FE385-78EA-4BA5-BC28-EA11E3BC6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7645" y="1057274"/>
            <a:ext cx="21982977" cy="1161097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F490660-0D15-475E-810A-FD11376B8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4900" y="8731673"/>
            <a:ext cx="12630850" cy="1957017"/>
          </a:xfrm>
        </p:spPr>
        <p:txBody>
          <a:bodyPr anchor="b">
            <a:noAutofit/>
          </a:bodyPr>
          <a:lstStyle>
            <a:lvl1pPr algn="l">
              <a:defRPr sz="1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NHH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87244A7-C1A4-4E3E-94C4-033DA58B58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9199" y="10686811"/>
            <a:ext cx="10154350" cy="788119"/>
          </a:xfrm>
        </p:spPr>
        <p:txBody>
          <a:bodyPr anchor="ctr"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SUBTITLE STYLE</a:t>
            </a:r>
          </a:p>
        </p:txBody>
      </p:sp>
      <p:sp>
        <p:nvSpPr>
          <p:cNvPr id="15" name="Linje">
            <a:extLst>
              <a:ext uri="{FF2B5EF4-FFF2-40B4-BE49-F238E27FC236}">
                <a16:creationId xmlns:a16="http://schemas.microsoft.com/office/drawing/2014/main" id="{293A0D3E-8C5E-47EE-95BA-12F31B990F75}"/>
              </a:ext>
            </a:extLst>
          </p:cNvPr>
          <p:cNvSpPr/>
          <p:nvPr userDrawn="1"/>
        </p:nvSpPr>
        <p:spPr>
          <a:xfrm flipV="1">
            <a:off x="2476500" y="8764644"/>
            <a:ext cx="0" cy="2615036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48">
            <a:extLst>
              <a:ext uri="{FF2B5EF4-FFF2-40B4-BE49-F238E27FC236}">
                <a16:creationId xmlns:a16="http://schemas.microsoft.com/office/drawing/2014/main" id="{4A8FE323-A7DF-42C2-A811-BE0BA96E3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2412484" y="8764644"/>
            <a:ext cx="96219" cy="2589687"/>
          </a:xfrm>
          <a:solidFill>
            <a:srgbClr val="E2E46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 b="0">
                <a:solidFill>
                  <a:srgbClr val="E2E4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1</a:t>
            </a:r>
          </a:p>
        </p:txBody>
      </p:sp>
      <p:grpSp>
        <p:nvGrpSpPr>
          <p:cNvPr id="18" name="Gruppe">
            <a:extLst>
              <a:ext uri="{FF2B5EF4-FFF2-40B4-BE49-F238E27FC236}">
                <a16:creationId xmlns:a16="http://schemas.microsoft.com/office/drawing/2014/main" id="{52326229-9029-4266-B6A6-D7D2407E73BF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19" name="Linje">
              <a:extLst>
                <a:ext uri="{FF2B5EF4-FFF2-40B4-BE49-F238E27FC236}">
                  <a16:creationId xmlns:a16="http://schemas.microsoft.com/office/drawing/2014/main" id="{0E9FA049-802D-42D0-866A-118FC6B86FF7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je">
              <a:extLst>
                <a:ext uri="{FF2B5EF4-FFF2-40B4-BE49-F238E27FC236}">
                  <a16:creationId xmlns:a16="http://schemas.microsoft.com/office/drawing/2014/main" id="{AFD0F3AD-5F49-489E-A3AA-1AD8ECDC8369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0E7E32C-669B-4A9A-A123-28EAFBF284F9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1A07843C-3288-4D8A-87CC-BA63DC90D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91439" y="5772150"/>
            <a:ext cx="1094909" cy="226043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259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G_1655.jpg" descr="IMG_1655.jpg">
            <a:extLst>
              <a:ext uri="{FF2B5EF4-FFF2-40B4-BE49-F238E27FC236}">
                <a16:creationId xmlns:a16="http://schemas.microsoft.com/office/drawing/2014/main" id="{46BAA559-C4CF-4849-A15F-082C14FF8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9853" b="984"/>
          <a:stretch>
            <a:fillRect/>
          </a:stretch>
        </p:blipFill>
        <p:spPr>
          <a:xfrm>
            <a:off x="1193367" y="1057275"/>
            <a:ext cx="21982976" cy="116014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ktangel">
            <a:extLst>
              <a:ext uri="{FF2B5EF4-FFF2-40B4-BE49-F238E27FC236}">
                <a16:creationId xmlns:a16="http://schemas.microsoft.com/office/drawing/2014/main" id="{E68A56A7-E780-421B-A4E8-871510F73F42}"/>
              </a:ext>
            </a:extLst>
          </p:cNvPr>
          <p:cNvSpPr/>
          <p:nvPr userDrawn="1"/>
        </p:nvSpPr>
        <p:spPr>
          <a:xfrm>
            <a:off x="2943261" y="3246896"/>
            <a:ext cx="18497478" cy="6064400"/>
          </a:xfrm>
          <a:prstGeom prst="rect">
            <a:avLst/>
          </a:prstGeom>
          <a:solidFill>
            <a:srgbClr val="1538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nhh_logo_1f_negativ_hvit.png" descr="nhh_logo_1f_negativ_hvit.png">
            <a:extLst>
              <a:ext uri="{FF2B5EF4-FFF2-40B4-BE49-F238E27FC236}">
                <a16:creationId xmlns:a16="http://schemas.microsoft.com/office/drawing/2014/main" id="{D49481DD-1838-4C69-885D-4316F6884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 Placeholder 48">
            <a:extLst>
              <a:ext uri="{FF2B5EF4-FFF2-40B4-BE49-F238E27FC236}">
                <a16:creationId xmlns:a16="http://schemas.microsoft.com/office/drawing/2014/main" id="{8571E1E7-0211-4787-944F-20DD047DD9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8697" y="3980466"/>
            <a:ext cx="8592246" cy="9787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800">
                <a:solidFill>
                  <a:srgbClr val="E2E4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D0E789C9-DE9B-4354-95E2-6FE0363B09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697" y="5221329"/>
            <a:ext cx="8611779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C8AC1046-2C92-4A54-924C-60919D572B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8852" y="6083299"/>
            <a:ext cx="12366296" cy="2108202"/>
          </a:xfrm>
        </p:spPr>
        <p:txBody>
          <a:bodyPr>
            <a:noAutofit/>
          </a:bodyPr>
          <a:lstStyle>
            <a:lvl1pPr marL="0" indent="0" algn="ctr">
              <a:buNone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36" name="Gruppe">
            <a:extLst>
              <a:ext uri="{FF2B5EF4-FFF2-40B4-BE49-F238E27FC236}">
                <a16:creationId xmlns:a16="http://schemas.microsoft.com/office/drawing/2014/main" id="{F20AB0F3-C16B-4B39-8F12-69C62389CD3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7" name="Linje">
              <a:extLst>
                <a:ext uri="{FF2B5EF4-FFF2-40B4-BE49-F238E27FC236}">
                  <a16:creationId xmlns:a16="http://schemas.microsoft.com/office/drawing/2014/main" id="{8E01FEDE-DA2B-43A2-8D0E-934F208D48A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je">
              <a:extLst>
                <a:ext uri="{FF2B5EF4-FFF2-40B4-BE49-F238E27FC236}">
                  <a16:creationId xmlns:a16="http://schemas.microsoft.com/office/drawing/2014/main" id="{9551C292-1BD2-4A6B-9D18-9172BD3ABCE6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4AAEC276-72AB-4E16-BBDF-18B19A81219F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5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2 - insert image bl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6AFE4AC-37FD-4CF5-B44B-DE05E8D752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21997265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grpSp>
        <p:nvGrpSpPr>
          <p:cNvPr id="24" name="Gruppe">
            <a:extLst>
              <a:ext uri="{FF2B5EF4-FFF2-40B4-BE49-F238E27FC236}">
                <a16:creationId xmlns:a16="http://schemas.microsoft.com/office/drawing/2014/main" id="{AEEA8A0B-E928-4370-A3EB-FFDEBC64B23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BE74B48-4F54-42B4-B26E-E1D77893D71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je">
              <a:extLst>
                <a:ext uri="{FF2B5EF4-FFF2-40B4-BE49-F238E27FC236}">
                  <a16:creationId xmlns:a16="http://schemas.microsoft.com/office/drawing/2014/main" id="{981EDE18-2307-4496-A0E6-F14D91A48C21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6B334DA6-BC8B-4944-9222-E2189A7EF13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8672C134-EF2C-4D64-ACA6-EBA7FB912E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43260" y="3220377"/>
            <a:ext cx="18497479" cy="6090920"/>
          </a:xfrm>
          <a:solidFill>
            <a:srgbClr val="1538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C679DC46-8B18-4B7B-A95D-8676039CB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8697" y="3980466"/>
            <a:ext cx="8592246" cy="9787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800">
                <a:solidFill>
                  <a:srgbClr val="E2E4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194772-F4AF-4ED0-AF3C-A6011224F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697" y="5221329"/>
            <a:ext cx="8611779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1D7F3E7-6242-419B-8F80-EA00E6320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8852" y="6083299"/>
            <a:ext cx="12366296" cy="2108202"/>
          </a:xfrm>
        </p:spPr>
        <p:txBody>
          <a:bodyPr>
            <a:noAutofit/>
          </a:bodyPr>
          <a:lstStyle>
            <a:lvl1pPr marL="0" indent="0" algn="ctr">
              <a:buNone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4C96618B-6F15-4C3F-8AE1-1B8D2E1CE5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7765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106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2 - insert image blu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6AFE4AC-37FD-4CF5-B44B-DE05E8D752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21997265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grpSp>
        <p:nvGrpSpPr>
          <p:cNvPr id="24" name="Gruppe">
            <a:extLst>
              <a:ext uri="{FF2B5EF4-FFF2-40B4-BE49-F238E27FC236}">
                <a16:creationId xmlns:a16="http://schemas.microsoft.com/office/drawing/2014/main" id="{AEEA8A0B-E928-4370-A3EB-FFDEBC64B23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FBE74B48-4F54-42B4-B26E-E1D77893D71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je">
              <a:extLst>
                <a:ext uri="{FF2B5EF4-FFF2-40B4-BE49-F238E27FC236}">
                  <a16:creationId xmlns:a16="http://schemas.microsoft.com/office/drawing/2014/main" id="{981EDE18-2307-4496-A0E6-F14D91A48C21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6B334DA6-BC8B-4944-9222-E2189A7EF13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8672C134-EF2C-4D64-ACA6-EBA7FB912E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43260" y="3220377"/>
            <a:ext cx="18497479" cy="6090920"/>
          </a:xfrm>
          <a:solidFill>
            <a:srgbClr val="1538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C679DC46-8B18-4B7B-A95D-8676039CB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8697" y="3980466"/>
            <a:ext cx="8592246" cy="9787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800">
                <a:solidFill>
                  <a:srgbClr val="E2E4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194772-F4AF-4ED0-AF3C-A6011224F1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697" y="5221329"/>
            <a:ext cx="8611779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1D7F3E7-6242-419B-8F80-EA00E6320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8852" y="6083299"/>
            <a:ext cx="12366296" cy="2108202"/>
          </a:xfrm>
        </p:spPr>
        <p:txBody>
          <a:bodyPr>
            <a:noAutofit/>
          </a:bodyPr>
          <a:lstStyle>
            <a:lvl1pPr marL="0" indent="0" algn="ctr">
              <a:buNone/>
              <a:def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Neutraface Tex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66AE41A7-F8B0-49E0-8F73-9937538556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908484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88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5B7325C4-1B82-4154-93E4-1C51E55E4D3F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je">
            <a:extLst>
              <a:ext uri="{FF2B5EF4-FFF2-40B4-BE49-F238E27FC236}">
                <a16:creationId xmlns:a16="http://schemas.microsoft.com/office/drawing/2014/main" id="{645CCA06-0560-45B8-B1CD-52B83CFEF452}"/>
              </a:ext>
            </a:extLst>
          </p:cNvPr>
          <p:cNvSpPr/>
          <p:nvPr userDrawn="1"/>
        </p:nvSpPr>
        <p:spPr>
          <a:xfrm>
            <a:off x="6407488" y="4505879"/>
            <a:ext cx="3412385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je">
            <a:extLst>
              <a:ext uri="{FF2B5EF4-FFF2-40B4-BE49-F238E27FC236}">
                <a16:creationId xmlns:a16="http://schemas.microsoft.com/office/drawing/2014/main" id="{C8DA4AF3-7261-4EE5-9B23-F8EBFAA6B43B}"/>
              </a:ext>
            </a:extLst>
          </p:cNvPr>
          <p:cNvSpPr/>
          <p:nvPr userDrawn="1"/>
        </p:nvSpPr>
        <p:spPr>
          <a:xfrm>
            <a:off x="12962020" y="4505879"/>
            <a:ext cx="3569093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je">
            <a:extLst>
              <a:ext uri="{FF2B5EF4-FFF2-40B4-BE49-F238E27FC236}">
                <a16:creationId xmlns:a16="http://schemas.microsoft.com/office/drawing/2014/main" id="{A55872E1-60FC-46F0-8D8F-6248B92C8303}"/>
              </a:ext>
            </a:extLst>
          </p:cNvPr>
          <p:cNvSpPr/>
          <p:nvPr userDrawn="1"/>
        </p:nvSpPr>
        <p:spPr>
          <a:xfrm>
            <a:off x="15379700" y="5091597"/>
            <a:ext cx="0" cy="5552999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ktangel">
            <a:extLst>
              <a:ext uri="{FF2B5EF4-FFF2-40B4-BE49-F238E27FC236}">
                <a16:creationId xmlns:a16="http://schemas.microsoft.com/office/drawing/2014/main" id="{D71D484C-78C7-43D4-811C-6A8C8F897B21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nhh_logo_1f_positiv_helblaa.png" descr="nhh_logo_1f_positiv_helblaa.png">
            <a:extLst>
              <a:ext uri="{FF2B5EF4-FFF2-40B4-BE49-F238E27FC236}">
                <a16:creationId xmlns:a16="http://schemas.microsoft.com/office/drawing/2014/main" id="{629C787F-0DC6-461D-AD98-D65D31508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C398A399-B01F-497A-84A9-C9F73E5F5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255" y="2587518"/>
            <a:ext cx="11883092" cy="131211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5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PROGRAM DAY X</a:t>
            </a: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82C5F00-6E71-4B19-89B8-46354442D1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4255" y="4270593"/>
            <a:ext cx="981150" cy="46718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166AC242-B704-4D76-B684-DAAAFB3BE1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19874" y="4270592"/>
            <a:ext cx="3142146" cy="46718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WHAT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8E2300B2-FCA2-4B5F-9243-EDC7DC2AE7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31113" y="4264649"/>
            <a:ext cx="1002906" cy="46718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WHO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37C449F-A51A-410B-AB0B-EC8E7DD51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4256" y="5140823"/>
            <a:ext cx="2321991" cy="555298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lvl="0"/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FD226D3-D973-4EFC-9D10-B65BF068C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9874" y="5140823"/>
            <a:ext cx="4329263" cy="5552998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  <a:endParaRPr lang="en-US" dirty="0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8D0753C4-4084-421D-9220-71EF5515F4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78342" y="5096852"/>
            <a:ext cx="3378031" cy="5552998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Name</a:t>
            </a:r>
          </a:p>
          <a:p>
            <a:pPr lvl="0"/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Name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lvl="0"/>
            <a:endParaRPr lang="da-DK" dirty="0"/>
          </a:p>
        </p:txBody>
      </p:sp>
      <p:grpSp>
        <p:nvGrpSpPr>
          <p:cNvPr id="37" name="Gruppe">
            <a:extLst>
              <a:ext uri="{FF2B5EF4-FFF2-40B4-BE49-F238E27FC236}">
                <a16:creationId xmlns:a16="http://schemas.microsoft.com/office/drawing/2014/main" id="{ADC32255-CC44-41C9-AE63-E2D08015ED04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8" name="Linje">
              <a:extLst>
                <a:ext uri="{FF2B5EF4-FFF2-40B4-BE49-F238E27FC236}">
                  <a16:creationId xmlns:a16="http://schemas.microsoft.com/office/drawing/2014/main" id="{45648556-F1CF-4895-82E0-A4FA36F855FC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je">
              <a:extLst>
                <a:ext uri="{FF2B5EF4-FFF2-40B4-BE49-F238E27FC236}">
                  <a16:creationId xmlns:a16="http://schemas.microsoft.com/office/drawing/2014/main" id="{FE90E93A-9368-4CD8-B7DA-DCCB95B08E56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2960881E-EC71-4740-8952-0F8B88B8174F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je">
            <a:extLst>
              <a:ext uri="{FF2B5EF4-FFF2-40B4-BE49-F238E27FC236}">
                <a16:creationId xmlns:a16="http://schemas.microsoft.com/office/drawing/2014/main" id="{8817BA65-B755-4F0C-8D5A-B87113ADD016}"/>
              </a:ext>
            </a:extLst>
          </p:cNvPr>
          <p:cNvSpPr/>
          <p:nvPr userDrawn="1"/>
        </p:nvSpPr>
        <p:spPr>
          <a:xfrm>
            <a:off x="8751738" y="5091587"/>
            <a:ext cx="0" cy="5552999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7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5B7325C4-1B82-4154-93E4-1C51E55E4D3F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je">
            <a:extLst>
              <a:ext uri="{FF2B5EF4-FFF2-40B4-BE49-F238E27FC236}">
                <a16:creationId xmlns:a16="http://schemas.microsoft.com/office/drawing/2014/main" id="{A55872E1-60FC-46F0-8D8F-6248B92C8303}"/>
              </a:ext>
            </a:extLst>
          </p:cNvPr>
          <p:cNvSpPr/>
          <p:nvPr userDrawn="1"/>
        </p:nvSpPr>
        <p:spPr>
          <a:xfrm>
            <a:off x="15379700" y="5091597"/>
            <a:ext cx="0" cy="5552999"/>
          </a:xfrm>
          <a:prstGeom prst="line">
            <a:avLst/>
          </a:prstGeom>
          <a:ln w="25400">
            <a:solidFill>
              <a:srgbClr val="3B6E8F"/>
            </a:solidFill>
            <a:prstDash val="dash"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ktangel">
            <a:extLst>
              <a:ext uri="{FF2B5EF4-FFF2-40B4-BE49-F238E27FC236}">
                <a16:creationId xmlns:a16="http://schemas.microsoft.com/office/drawing/2014/main" id="{D71D484C-78C7-43D4-811C-6A8C8F897B21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nhh_logo_1f_positiv_helblaa.png" descr="nhh_logo_1f_positiv_helblaa.png">
            <a:extLst>
              <a:ext uri="{FF2B5EF4-FFF2-40B4-BE49-F238E27FC236}">
                <a16:creationId xmlns:a16="http://schemas.microsoft.com/office/drawing/2014/main" id="{629C787F-0DC6-461D-AD98-D65D31508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C398A399-B01F-497A-84A9-C9F73E5F5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4255" y="2587518"/>
            <a:ext cx="11883092" cy="131211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5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PROGRAM DAY X</a:t>
            </a:r>
            <a:endParaRPr lang="nb-NO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37C449F-A51A-410B-AB0B-EC8E7DD51E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4256" y="5140823"/>
            <a:ext cx="2321991" cy="5552989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00:00 – 00:00</a:t>
            </a:r>
          </a:p>
          <a:p>
            <a:pPr lvl="0"/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FD226D3-D973-4EFC-9D10-B65BF068C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30248" y="5233738"/>
            <a:ext cx="6513318" cy="1479884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  <a:endParaRPr lang="en-US" dirty="0"/>
          </a:p>
        </p:txBody>
      </p:sp>
      <p:grpSp>
        <p:nvGrpSpPr>
          <p:cNvPr id="37" name="Gruppe">
            <a:extLst>
              <a:ext uri="{FF2B5EF4-FFF2-40B4-BE49-F238E27FC236}">
                <a16:creationId xmlns:a16="http://schemas.microsoft.com/office/drawing/2014/main" id="{ADC32255-CC44-41C9-AE63-E2D08015ED04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8" name="Linje">
              <a:extLst>
                <a:ext uri="{FF2B5EF4-FFF2-40B4-BE49-F238E27FC236}">
                  <a16:creationId xmlns:a16="http://schemas.microsoft.com/office/drawing/2014/main" id="{45648556-F1CF-4895-82E0-A4FA36F855FC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je">
              <a:extLst>
                <a:ext uri="{FF2B5EF4-FFF2-40B4-BE49-F238E27FC236}">
                  <a16:creationId xmlns:a16="http://schemas.microsoft.com/office/drawing/2014/main" id="{FE90E93A-9368-4CD8-B7DA-DCCB95B08E56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2960881E-EC71-4740-8952-0F8B88B8174F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Linje">
            <a:extLst>
              <a:ext uri="{FF2B5EF4-FFF2-40B4-BE49-F238E27FC236}">
                <a16:creationId xmlns:a16="http://schemas.microsoft.com/office/drawing/2014/main" id="{2FE51B7B-2042-4AE7-8439-C905BB289A6D}"/>
              </a:ext>
            </a:extLst>
          </p:cNvPr>
          <p:cNvSpPr/>
          <p:nvPr userDrawn="1"/>
        </p:nvSpPr>
        <p:spPr>
          <a:xfrm>
            <a:off x="8425447" y="5140823"/>
            <a:ext cx="0" cy="5552999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je">
            <a:extLst>
              <a:ext uri="{FF2B5EF4-FFF2-40B4-BE49-F238E27FC236}">
                <a16:creationId xmlns:a16="http://schemas.microsoft.com/office/drawing/2014/main" id="{E0145B6D-958C-49FA-BDD0-AC9EC6975B13}"/>
              </a:ext>
            </a:extLst>
          </p:cNvPr>
          <p:cNvSpPr/>
          <p:nvPr userDrawn="1"/>
        </p:nvSpPr>
        <p:spPr>
          <a:xfrm>
            <a:off x="10218821" y="7013503"/>
            <a:ext cx="3569093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33C9992-BECF-431F-9E26-C3A45F73F7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0248" y="7246387"/>
            <a:ext cx="1708622" cy="1479884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  <a:endParaRPr lang="en-US" dirty="0"/>
          </a:p>
        </p:txBody>
      </p:sp>
      <p:sp>
        <p:nvSpPr>
          <p:cNvPr id="25" name="Linje">
            <a:extLst>
              <a:ext uri="{FF2B5EF4-FFF2-40B4-BE49-F238E27FC236}">
                <a16:creationId xmlns:a16="http://schemas.microsoft.com/office/drawing/2014/main" id="{22363D71-D9AE-4621-A82C-11BB34F678A2}"/>
              </a:ext>
            </a:extLst>
          </p:cNvPr>
          <p:cNvSpPr/>
          <p:nvPr userDrawn="1"/>
        </p:nvSpPr>
        <p:spPr>
          <a:xfrm>
            <a:off x="10218821" y="8945411"/>
            <a:ext cx="3569093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1A06BD-2E7C-460A-8D3C-3D30593406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0248" y="9102645"/>
            <a:ext cx="6513318" cy="1479884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</a:p>
          <a:p>
            <a:pPr lvl="0"/>
            <a:r>
              <a:rPr lang="da-DK" dirty="0"/>
              <a:t>Lorem ipsum dolor sit amet,</a:t>
            </a:r>
          </a:p>
          <a:p>
            <a:pPr lvl="0"/>
            <a:r>
              <a:rPr lang="da-DK" dirty="0"/>
              <a:t>Lorem ipsum dolor sit amet,</a:t>
            </a:r>
            <a:endParaRPr lang="en-US" dirty="0"/>
          </a:p>
        </p:txBody>
      </p:sp>
      <p:sp>
        <p:nvSpPr>
          <p:cNvPr id="35" name="Linje">
            <a:extLst>
              <a:ext uri="{FF2B5EF4-FFF2-40B4-BE49-F238E27FC236}">
                <a16:creationId xmlns:a16="http://schemas.microsoft.com/office/drawing/2014/main" id="{EEDDEE3D-E2B3-4F92-9F99-4A345F12BEED}"/>
              </a:ext>
            </a:extLst>
          </p:cNvPr>
          <p:cNvSpPr/>
          <p:nvPr userDrawn="1"/>
        </p:nvSpPr>
        <p:spPr>
          <a:xfrm>
            <a:off x="10555706" y="7241109"/>
            <a:ext cx="0" cy="1396696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je">
            <a:extLst>
              <a:ext uri="{FF2B5EF4-FFF2-40B4-BE49-F238E27FC236}">
                <a16:creationId xmlns:a16="http://schemas.microsoft.com/office/drawing/2014/main" id="{610E8216-6DF7-4F5D-B156-17C2136AD423}"/>
              </a:ext>
            </a:extLst>
          </p:cNvPr>
          <p:cNvSpPr/>
          <p:nvPr userDrawn="1"/>
        </p:nvSpPr>
        <p:spPr>
          <a:xfrm>
            <a:off x="13438998" y="7241109"/>
            <a:ext cx="0" cy="1396696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A92AB6B8-0EEA-442B-B0A3-9AFB75B644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691841" y="7245373"/>
            <a:ext cx="2630320" cy="1479884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B0113333-1C36-4B62-9E5B-2F205BA531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575132" y="7243142"/>
            <a:ext cx="1668433" cy="1479884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  <a:endParaRPr lang="en-US" dirty="0"/>
          </a:p>
        </p:txBody>
      </p:sp>
      <p:sp>
        <p:nvSpPr>
          <p:cNvPr id="45" name="Linje">
            <a:extLst>
              <a:ext uri="{FF2B5EF4-FFF2-40B4-BE49-F238E27FC236}">
                <a16:creationId xmlns:a16="http://schemas.microsoft.com/office/drawing/2014/main" id="{7A2F3A9A-3B58-48D6-A902-C8BB73E16243}"/>
              </a:ext>
            </a:extLst>
          </p:cNvPr>
          <p:cNvSpPr/>
          <p:nvPr userDrawn="1"/>
        </p:nvSpPr>
        <p:spPr>
          <a:xfrm>
            <a:off x="16228536" y="7008585"/>
            <a:ext cx="3569093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je">
            <a:extLst>
              <a:ext uri="{FF2B5EF4-FFF2-40B4-BE49-F238E27FC236}">
                <a16:creationId xmlns:a16="http://schemas.microsoft.com/office/drawing/2014/main" id="{D1A82735-6490-4CA9-AD4C-01A4AF0933AF}"/>
              </a:ext>
            </a:extLst>
          </p:cNvPr>
          <p:cNvSpPr/>
          <p:nvPr userDrawn="1"/>
        </p:nvSpPr>
        <p:spPr>
          <a:xfrm>
            <a:off x="16228536" y="8940493"/>
            <a:ext cx="3569093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7230ACD-E418-4C45-96D1-7A160EAB77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158771" y="7241109"/>
            <a:ext cx="1708622" cy="1479884"/>
          </a:xfr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2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0221264F-D01E-47D0-A843-1E72ADF2E64F}"/>
              </a:ext>
            </a:extLst>
          </p:cNvPr>
          <p:cNvSpPr/>
          <p:nvPr userDrawn="1"/>
        </p:nvSpPr>
        <p:spPr>
          <a:xfrm>
            <a:off x="1168400" y="1041400"/>
            <a:ext cx="8246593" cy="11607800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">
            <a:extLst>
              <a:ext uri="{FF2B5EF4-FFF2-40B4-BE49-F238E27FC236}">
                <a16:creationId xmlns:a16="http://schemas.microsoft.com/office/drawing/2014/main" id="{EA2913C0-DF3D-4084-AB89-3FB884D6A159}"/>
              </a:ext>
            </a:extLst>
          </p:cNvPr>
          <p:cNvSpPr/>
          <p:nvPr userDrawn="1"/>
        </p:nvSpPr>
        <p:spPr>
          <a:xfrm>
            <a:off x="9382373" y="1054100"/>
            <a:ext cx="13825389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je">
            <a:extLst>
              <a:ext uri="{FF2B5EF4-FFF2-40B4-BE49-F238E27FC236}">
                <a16:creationId xmlns:a16="http://schemas.microsoft.com/office/drawing/2014/main" id="{F0CD7D79-0C2F-4FC7-8C4C-471DEB826254}"/>
              </a:ext>
            </a:extLst>
          </p:cNvPr>
          <p:cNvSpPr/>
          <p:nvPr userDrawn="1"/>
        </p:nvSpPr>
        <p:spPr>
          <a:xfrm flipV="1">
            <a:off x="12181732" y="3784600"/>
            <a:ext cx="0" cy="590776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nhh_logo_1f_positiv_helblaa.png" descr="nhh_logo_1f_positiv_helblaa.png">
            <a:extLst>
              <a:ext uri="{FF2B5EF4-FFF2-40B4-BE49-F238E27FC236}">
                <a16:creationId xmlns:a16="http://schemas.microsoft.com/office/drawing/2014/main" id="{AA65BF34-6045-49D5-BA05-9061BE88E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DF44C1B-E8D5-4D0B-8837-754734F852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81325" y="2973388"/>
            <a:ext cx="7261225" cy="7253287"/>
          </a:xfr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  <a:p>
            <a:endParaRPr lang="nb-NO" dirty="0"/>
          </a:p>
        </p:txBody>
      </p:sp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824E13FF-1E87-4EC5-BE3D-DD2F4E25B0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8147" y="3450390"/>
            <a:ext cx="8964526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0E958B8C-2C33-4E73-B50E-F52E2F0291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38146" y="5326268"/>
            <a:ext cx="8964519" cy="405523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5B374AF-1879-4EA8-B8F4-D661BCB76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8148" y="6583549"/>
            <a:ext cx="8404371" cy="310881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5DFB83E-0AD3-4240-A5DD-FEAE603231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44670" y="5731791"/>
            <a:ext cx="8957989" cy="351508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31" name="Gruppe">
            <a:extLst>
              <a:ext uri="{FF2B5EF4-FFF2-40B4-BE49-F238E27FC236}">
                <a16:creationId xmlns:a16="http://schemas.microsoft.com/office/drawing/2014/main" id="{743766CC-6BD3-4DB8-95A2-C5CBCCBD9E4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2" name="Linje">
              <a:extLst>
                <a:ext uri="{FF2B5EF4-FFF2-40B4-BE49-F238E27FC236}">
                  <a16:creationId xmlns:a16="http://schemas.microsoft.com/office/drawing/2014/main" id="{6C31CDBF-859F-496A-A4E6-C1910C0342A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je">
              <a:extLst>
                <a:ext uri="{FF2B5EF4-FFF2-40B4-BE49-F238E27FC236}">
                  <a16:creationId xmlns:a16="http://schemas.microsoft.com/office/drawing/2014/main" id="{F662D89F-A419-45FC-A6FA-E25652B85D87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9CE86E68-1F40-41D0-A5DE-2483D4753F3D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4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-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0221264F-D01E-47D0-A843-1E72ADF2E64F}"/>
              </a:ext>
            </a:extLst>
          </p:cNvPr>
          <p:cNvSpPr/>
          <p:nvPr userDrawn="1"/>
        </p:nvSpPr>
        <p:spPr>
          <a:xfrm>
            <a:off x="1168400" y="1041400"/>
            <a:ext cx="8246593" cy="11607800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">
            <a:extLst>
              <a:ext uri="{FF2B5EF4-FFF2-40B4-BE49-F238E27FC236}">
                <a16:creationId xmlns:a16="http://schemas.microsoft.com/office/drawing/2014/main" id="{EA2913C0-DF3D-4084-AB89-3FB884D6A159}"/>
              </a:ext>
            </a:extLst>
          </p:cNvPr>
          <p:cNvSpPr/>
          <p:nvPr userDrawn="1"/>
        </p:nvSpPr>
        <p:spPr>
          <a:xfrm>
            <a:off x="9382373" y="1054100"/>
            <a:ext cx="13825389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je">
            <a:extLst>
              <a:ext uri="{FF2B5EF4-FFF2-40B4-BE49-F238E27FC236}">
                <a16:creationId xmlns:a16="http://schemas.microsoft.com/office/drawing/2014/main" id="{F0CD7D79-0C2F-4FC7-8C4C-471DEB826254}"/>
              </a:ext>
            </a:extLst>
          </p:cNvPr>
          <p:cNvSpPr/>
          <p:nvPr userDrawn="1"/>
        </p:nvSpPr>
        <p:spPr>
          <a:xfrm flipV="1">
            <a:off x="12181732" y="3784600"/>
            <a:ext cx="0" cy="590776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nhh_logo_1f_positiv_helblaa.png" descr="nhh_logo_1f_positiv_helblaa.png">
            <a:extLst>
              <a:ext uri="{FF2B5EF4-FFF2-40B4-BE49-F238E27FC236}">
                <a16:creationId xmlns:a16="http://schemas.microsoft.com/office/drawing/2014/main" id="{AA65BF34-6045-49D5-BA05-9061BE88E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824E13FF-1E87-4EC5-BE3D-DD2F4E25B0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8147" y="3450390"/>
            <a:ext cx="8964526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0E958B8C-2C33-4E73-B50E-F52E2F0291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38146" y="5326268"/>
            <a:ext cx="8964519" cy="405523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5B374AF-1879-4EA8-B8F4-D661BCB76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8148" y="6583549"/>
            <a:ext cx="8404371" cy="310881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5DFB83E-0AD3-4240-A5DD-FEAE603231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44670" y="5731791"/>
            <a:ext cx="8957989" cy="351508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31" name="Gruppe">
            <a:extLst>
              <a:ext uri="{FF2B5EF4-FFF2-40B4-BE49-F238E27FC236}">
                <a16:creationId xmlns:a16="http://schemas.microsoft.com/office/drawing/2014/main" id="{743766CC-6BD3-4DB8-95A2-C5CBCCBD9E4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2" name="Linje">
              <a:extLst>
                <a:ext uri="{FF2B5EF4-FFF2-40B4-BE49-F238E27FC236}">
                  <a16:creationId xmlns:a16="http://schemas.microsoft.com/office/drawing/2014/main" id="{6C31CDBF-859F-496A-A4E6-C1910C0342A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je">
              <a:extLst>
                <a:ext uri="{FF2B5EF4-FFF2-40B4-BE49-F238E27FC236}">
                  <a16:creationId xmlns:a16="http://schemas.microsoft.com/office/drawing/2014/main" id="{F662D89F-A419-45FC-A6FA-E25652B85D87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9CE86E68-1F40-41D0-A5DE-2483D4753F3D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Placeholder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4096E30-54C2-491E-949F-59D039945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23092" r="331" b="10314"/>
          <a:stretch/>
        </p:blipFill>
        <p:spPr>
          <a:xfrm>
            <a:off x="2981325" y="2973388"/>
            <a:ext cx="7261225" cy="72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9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-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0221264F-D01E-47D0-A843-1E72ADF2E64F}"/>
              </a:ext>
            </a:extLst>
          </p:cNvPr>
          <p:cNvSpPr/>
          <p:nvPr userDrawn="1"/>
        </p:nvSpPr>
        <p:spPr>
          <a:xfrm>
            <a:off x="1168400" y="1041400"/>
            <a:ext cx="8246593" cy="11607800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">
            <a:extLst>
              <a:ext uri="{FF2B5EF4-FFF2-40B4-BE49-F238E27FC236}">
                <a16:creationId xmlns:a16="http://schemas.microsoft.com/office/drawing/2014/main" id="{EA2913C0-DF3D-4084-AB89-3FB884D6A159}"/>
              </a:ext>
            </a:extLst>
          </p:cNvPr>
          <p:cNvSpPr/>
          <p:nvPr userDrawn="1"/>
        </p:nvSpPr>
        <p:spPr>
          <a:xfrm>
            <a:off x="9382373" y="1054100"/>
            <a:ext cx="13825389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je">
            <a:extLst>
              <a:ext uri="{FF2B5EF4-FFF2-40B4-BE49-F238E27FC236}">
                <a16:creationId xmlns:a16="http://schemas.microsoft.com/office/drawing/2014/main" id="{F0CD7D79-0C2F-4FC7-8C4C-471DEB826254}"/>
              </a:ext>
            </a:extLst>
          </p:cNvPr>
          <p:cNvSpPr/>
          <p:nvPr userDrawn="1"/>
        </p:nvSpPr>
        <p:spPr>
          <a:xfrm flipV="1">
            <a:off x="12181732" y="3784600"/>
            <a:ext cx="0" cy="590776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nhh_logo_1f_positiv_helblaa.png" descr="nhh_logo_1f_positiv_helblaa.png">
            <a:extLst>
              <a:ext uri="{FF2B5EF4-FFF2-40B4-BE49-F238E27FC236}">
                <a16:creationId xmlns:a16="http://schemas.microsoft.com/office/drawing/2014/main" id="{AA65BF34-6045-49D5-BA05-9061BE88E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824E13FF-1E87-4EC5-BE3D-DD2F4E25B0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8147" y="3450390"/>
            <a:ext cx="8964526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0E958B8C-2C33-4E73-B50E-F52E2F0291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38146" y="5326268"/>
            <a:ext cx="8964519" cy="405523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5B374AF-1879-4EA8-B8F4-D661BCB76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38148" y="6583549"/>
            <a:ext cx="8404371" cy="310881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5DFB83E-0AD3-4240-A5DD-FEAE603231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44670" y="5731791"/>
            <a:ext cx="8957989" cy="351508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31" name="Gruppe">
            <a:extLst>
              <a:ext uri="{FF2B5EF4-FFF2-40B4-BE49-F238E27FC236}">
                <a16:creationId xmlns:a16="http://schemas.microsoft.com/office/drawing/2014/main" id="{743766CC-6BD3-4DB8-95A2-C5CBCCBD9E4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2" name="Linje">
              <a:extLst>
                <a:ext uri="{FF2B5EF4-FFF2-40B4-BE49-F238E27FC236}">
                  <a16:creationId xmlns:a16="http://schemas.microsoft.com/office/drawing/2014/main" id="{6C31CDBF-859F-496A-A4E6-C1910C0342A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je">
              <a:extLst>
                <a:ext uri="{FF2B5EF4-FFF2-40B4-BE49-F238E27FC236}">
                  <a16:creationId xmlns:a16="http://schemas.microsoft.com/office/drawing/2014/main" id="{F662D89F-A419-45FC-A6FA-E25652B85D87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9CE86E68-1F40-41D0-A5DE-2483D4753F3D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Placeholder 7" descr="FOTO: Joakim S. Enger (kreditering)">
            <a:extLst>
              <a:ext uri="{FF2B5EF4-FFF2-40B4-BE49-F238E27FC236}">
                <a16:creationId xmlns:a16="http://schemas.microsoft.com/office/drawing/2014/main" id="{AFCD2C95-DF5F-4EC0-B051-DEAD55D8C417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9" t="6994" r="1465" b="7905"/>
          <a:stretch/>
        </p:blipFill>
        <p:spPr>
          <a:xfrm>
            <a:off x="2981325" y="2973388"/>
            <a:ext cx="7261225" cy="72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- gues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EE74D4CD-58A4-48B9-A910-986A5721FF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13069" y="5701881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82FD02A9-3333-4012-BF79-16B1274EF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57988" y="5719118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0DFD5BC8-EEF7-43EA-956D-E2184AEC28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4265" y="5710500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2" name="Picture Placeholder 25">
            <a:extLst>
              <a:ext uri="{FF2B5EF4-FFF2-40B4-BE49-F238E27FC236}">
                <a16:creationId xmlns:a16="http://schemas.microsoft.com/office/drawing/2014/main" id="{B04C2CB1-991C-43FF-9B01-27B2B4E1BA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1237" y="5719118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3" name="Rektangel">
            <a:extLst>
              <a:ext uri="{FF2B5EF4-FFF2-40B4-BE49-F238E27FC236}">
                <a16:creationId xmlns:a16="http://schemas.microsoft.com/office/drawing/2014/main" id="{6C1D3FE1-DB93-4934-8961-24BAD1DAF5B8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je">
            <a:extLst>
              <a:ext uri="{FF2B5EF4-FFF2-40B4-BE49-F238E27FC236}">
                <a16:creationId xmlns:a16="http://schemas.microsoft.com/office/drawing/2014/main" id="{8E42EE28-1E82-4317-854B-1BF793FC96FB}"/>
              </a:ext>
            </a:extLst>
          </p:cNvPr>
          <p:cNvSpPr/>
          <p:nvPr userDrawn="1"/>
        </p:nvSpPr>
        <p:spPr>
          <a:xfrm>
            <a:off x="9467196" y="10085297"/>
            <a:ext cx="308461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je">
            <a:extLst>
              <a:ext uri="{FF2B5EF4-FFF2-40B4-BE49-F238E27FC236}">
                <a16:creationId xmlns:a16="http://schemas.microsoft.com/office/drawing/2014/main" id="{FA740517-4CEC-4AA6-BDCC-F2B14A54E0C5}"/>
              </a:ext>
            </a:extLst>
          </p:cNvPr>
          <p:cNvSpPr/>
          <p:nvPr userDrawn="1"/>
        </p:nvSpPr>
        <p:spPr>
          <a:xfrm flipV="1">
            <a:off x="12181732" y="3187700"/>
            <a:ext cx="0" cy="1409286"/>
          </a:xfrm>
          <a:prstGeom prst="line">
            <a:avLst/>
          </a:prstGeom>
          <a:ln w="114300">
            <a:solidFill>
              <a:srgbClr val="E2E47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ktangel">
            <a:extLst>
              <a:ext uri="{FF2B5EF4-FFF2-40B4-BE49-F238E27FC236}">
                <a16:creationId xmlns:a16="http://schemas.microsoft.com/office/drawing/2014/main" id="{E2FE6D5B-C2CF-4CAE-B176-328C1786C013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nhh_logo_1f_positiv_helblaa.png" descr="nhh_logo_1f_positiv_helblaa.png">
            <a:extLst>
              <a:ext uri="{FF2B5EF4-FFF2-40B4-BE49-F238E27FC236}">
                <a16:creationId xmlns:a16="http://schemas.microsoft.com/office/drawing/2014/main" id="{732BC501-5354-4EFB-B0BD-01E436C29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F3CB098F-4910-4321-B796-C451DB1989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38147" y="3187700"/>
            <a:ext cx="7292187" cy="1409286"/>
          </a:xfrm>
        </p:spPr>
        <p:txBody>
          <a:bodyPr>
            <a:noAutofit/>
          </a:bodyPr>
          <a:lstStyle>
            <a:lvl1pPr marL="0" indent="0">
              <a:lnSpc>
                <a:spcPts val="4900"/>
              </a:lnSpc>
              <a:buNone/>
              <a:defRPr sz="54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SPEAKERS /</a:t>
            </a:r>
          </a:p>
          <a:p>
            <a:pPr lvl="0"/>
            <a:r>
              <a:rPr lang="en-US" dirty="0"/>
              <a:t>GUEST SPEAKERS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412D4655-A04F-422F-92F1-E5259357BA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1325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7FBDF3AB-2BAD-4CC9-8824-6F0094C212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738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61" name="Linje">
            <a:extLst>
              <a:ext uri="{FF2B5EF4-FFF2-40B4-BE49-F238E27FC236}">
                <a16:creationId xmlns:a16="http://schemas.microsoft.com/office/drawing/2014/main" id="{AB0CF5DD-38D0-47E5-B1B0-BCC7957A56F1}"/>
              </a:ext>
            </a:extLst>
          </p:cNvPr>
          <p:cNvSpPr/>
          <p:nvPr userDrawn="1"/>
        </p:nvSpPr>
        <p:spPr>
          <a:xfrm>
            <a:off x="5339695" y="10085297"/>
            <a:ext cx="308461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485B86FD-450B-4BAA-BE0D-BF62CEC3AD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3824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87EF9EEE-9008-4C58-B1CC-AA5FAFF3B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71237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64" name="Linje">
            <a:extLst>
              <a:ext uri="{FF2B5EF4-FFF2-40B4-BE49-F238E27FC236}">
                <a16:creationId xmlns:a16="http://schemas.microsoft.com/office/drawing/2014/main" id="{1C7A044C-36F4-4963-AAC9-104608DC69C6}"/>
              </a:ext>
            </a:extLst>
          </p:cNvPr>
          <p:cNvSpPr/>
          <p:nvPr userDrawn="1"/>
        </p:nvSpPr>
        <p:spPr>
          <a:xfrm>
            <a:off x="13626446" y="10085297"/>
            <a:ext cx="308461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12">
            <a:extLst>
              <a:ext uri="{FF2B5EF4-FFF2-40B4-BE49-F238E27FC236}">
                <a16:creationId xmlns:a16="http://schemas.microsoft.com/office/drawing/2014/main" id="{73DAB6C8-E92C-4CB4-AB4E-E3144EE261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60575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6DF92754-23B0-421F-8FB3-2978972DEA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957988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67" name="Linje">
            <a:extLst>
              <a:ext uri="{FF2B5EF4-FFF2-40B4-BE49-F238E27FC236}">
                <a16:creationId xmlns:a16="http://schemas.microsoft.com/office/drawing/2014/main" id="{7581E3EC-3C8D-4222-B858-0DEAAE2A8043}"/>
              </a:ext>
            </a:extLst>
          </p:cNvPr>
          <p:cNvSpPr/>
          <p:nvPr userDrawn="1"/>
        </p:nvSpPr>
        <p:spPr>
          <a:xfrm>
            <a:off x="17785402" y="10085297"/>
            <a:ext cx="308461" cy="0"/>
          </a:xfrm>
          <a:prstGeom prst="line">
            <a:avLst/>
          </a:prstGeom>
          <a:ln w="25400">
            <a:solidFill>
              <a:srgbClr val="3B6E8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18A2F1E5-DE7A-4261-8C1B-D28268820E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119531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A9A71756-6C35-483A-945F-CDD42078C5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116944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grpSp>
        <p:nvGrpSpPr>
          <p:cNvPr id="70" name="Gruppe">
            <a:extLst>
              <a:ext uri="{FF2B5EF4-FFF2-40B4-BE49-F238E27FC236}">
                <a16:creationId xmlns:a16="http://schemas.microsoft.com/office/drawing/2014/main" id="{EB85796C-854B-41B2-BE68-C8587BA5470F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71" name="Linje">
              <a:extLst>
                <a:ext uri="{FF2B5EF4-FFF2-40B4-BE49-F238E27FC236}">
                  <a16:creationId xmlns:a16="http://schemas.microsoft.com/office/drawing/2014/main" id="{26AC08B2-6287-4221-BE03-589492767C7C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Linje">
              <a:extLst>
                <a:ext uri="{FF2B5EF4-FFF2-40B4-BE49-F238E27FC236}">
                  <a16:creationId xmlns:a16="http://schemas.microsoft.com/office/drawing/2014/main" id="{3631B663-4B93-48EF-974A-6C177BC72239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Slide Number Placeholder 6">
            <a:extLst>
              <a:ext uri="{FF2B5EF4-FFF2-40B4-BE49-F238E27FC236}">
                <a16:creationId xmlns:a16="http://schemas.microsoft.com/office/drawing/2014/main" id="{6F75350D-D73A-4796-A4FB-B87B9284E88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5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- guest speakers 4 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811F30F0-A67A-45F9-BD56-98D5C975A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13069" y="5701881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4" name="Picture Placeholder 25">
            <a:extLst>
              <a:ext uri="{FF2B5EF4-FFF2-40B4-BE49-F238E27FC236}">
                <a16:creationId xmlns:a16="http://schemas.microsoft.com/office/drawing/2014/main" id="{5971C94A-CA80-4046-A108-EDB8C2CFD7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57988" y="5719118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5" name="Picture Placeholder 25">
            <a:extLst>
              <a:ext uri="{FF2B5EF4-FFF2-40B4-BE49-F238E27FC236}">
                <a16:creationId xmlns:a16="http://schemas.microsoft.com/office/drawing/2014/main" id="{7B193BD9-931B-4996-81F6-9A78673503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4265" y="5710500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36" name="Picture Placeholder 25">
            <a:extLst>
              <a:ext uri="{FF2B5EF4-FFF2-40B4-BE49-F238E27FC236}">
                <a16:creationId xmlns:a16="http://schemas.microsoft.com/office/drawing/2014/main" id="{C91CFDC5-DF2D-4D2F-8C08-5C145445D4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1237" y="5719118"/>
            <a:ext cx="3617267" cy="362664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44" name="Rektangel">
            <a:extLst>
              <a:ext uri="{FF2B5EF4-FFF2-40B4-BE49-F238E27FC236}">
                <a16:creationId xmlns:a16="http://schemas.microsoft.com/office/drawing/2014/main" id="{867DBD7C-CEC0-43D2-B4BD-2B8D7CB9F857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inje">
            <a:extLst>
              <a:ext uri="{FF2B5EF4-FFF2-40B4-BE49-F238E27FC236}">
                <a16:creationId xmlns:a16="http://schemas.microsoft.com/office/drawing/2014/main" id="{E54CC542-572F-48D0-B39D-2A605A5BAF6D}"/>
              </a:ext>
            </a:extLst>
          </p:cNvPr>
          <p:cNvSpPr/>
          <p:nvPr userDrawn="1"/>
        </p:nvSpPr>
        <p:spPr>
          <a:xfrm flipV="1">
            <a:off x="12181732" y="3187700"/>
            <a:ext cx="0" cy="1409286"/>
          </a:xfrm>
          <a:prstGeom prst="line">
            <a:avLst/>
          </a:prstGeom>
          <a:ln w="114300">
            <a:solidFill>
              <a:srgbClr val="E2E47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ktangel">
            <a:extLst>
              <a:ext uri="{FF2B5EF4-FFF2-40B4-BE49-F238E27FC236}">
                <a16:creationId xmlns:a16="http://schemas.microsoft.com/office/drawing/2014/main" id="{87704D48-479C-4DF6-8293-364627FBF0E8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nhh_logo_1f_positiv_helblaa.png" descr="nhh_logo_1f_positiv_helblaa.png">
            <a:extLst>
              <a:ext uri="{FF2B5EF4-FFF2-40B4-BE49-F238E27FC236}">
                <a16:creationId xmlns:a16="http://schemas.microsoft.com/office/drawing/2014/main" id="{E92C4C00-E058-4C7B-9AB0-547140B1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5DA4147A-F322-44F5-84AE-0936CF01AE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38147" y="3187700"/>
            <a:ext cx="7292187" cy="1409286"/>
          </a:xfrm>
        </p:spPr>
        <p:txBody>
          <a:bodyPr>
            <a:noAutofit/>
          </a:bodyPr>
          <a:lstStyle>
            <a:lvl1pPr marL="0" indent="0">
              <a:lnSpc>
                <a:spcPts val="4900"/>
              </a:lnSpc>
              <a:buNone/>
              <a:defRPr sz="54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SPEAKERS /</a:t>
            </a:r>
          </a:p>
          <a:p>
            <a:pPr lvl="0"/>
            <a:r>
              <a:rPr lang="en-US" dirty="0"/>
              <a:t>GUEST SPEAKERS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27456C4E-D6D6-4DAF-A637-28C1A74C31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01325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FCF8E15C-9482-423A-9352-E77190285B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738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8DC95111-C6CD-4A56-82B0-D76FF33363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3824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17E2D676-57F4-4A12-B3E0-8CD877F5E6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71237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1540024D-93C9-4B1C-9E36-D36035CEC8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60575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14D63DD0-5E71-42E4-882E-A3CE0A93C8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957988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65" name="Text Placeholder 12">
            <a:extLst>
              <a:ext uri="{FF2B5EF4-FFF2-40B4-BE49-F238E27FC236}">
                <a16:creationId xmlns:a16="http://schemas.microsoft.com/office/drawing/2014/main" id="{B5EE0C42-2BC8-42ED-9DB3-EF955DC605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119531" y="9496853"/>
            <a:ext cx="3650207" cy="389481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3944753B-B48A-4B20-BB74-22475FEF70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116944" y="10265651"/>
            <a:ext cx="3650207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grpSp>
        <p:nvGrpSpPr>
          <p:cNvPr id="67" name="Gruppe">
            <a:extLst>
              <a:ext uri="{FF2B5EF4-FFF2-40B4-BE49-F238E27FC236}">
                <a16:creationId xmlns:a16="http://schemas.microsoft.com/office/drawing/2014/main" id="{00A21559-FAD9-4422-96E8-E13DD2E7C4A0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68" name="Linje">
              <a:extLst>
                <a:ext uri="{FF2B5EF4-FFF2-40B4-BE49-F238E27FC236}">
                  <a16:creationId xmlns:a16="http://schemas.microsoft.com/office/drawing/2014/main" id="{B8FE1B99-F0D0-47FC-809C-A307B07BB226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je">
              <a:extLst>
                <a:ext uri="{FF2B5EF4-FFF2-40B4-BE49-F238E27FC236}">
                  <a16:creationId xmlns:a16="http://schemas.microsoft.com/office/drawing/2014/main" id="{5012388C-507C-4712-A7F7-BB4A62B46250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Slide Number Placeholder 6">
            <a:extLst>
              <a:ext uri="{FF2B5EF4-FFF2-40B4-BE49-F238E27FC236}">
                <a16:creationId xmlns:a16="http://schemas.microsoft.com/office/drawing/2014/main" id="{747B91B5-98B3-4EA3-952D-183FCE58DE90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02742FD3-B39F-4272-8BD2-7930F600F65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671237" y="9366141"/>
            <a:ext cx="3650207" cy="162542"/>
          </a:xfrm>
        </p:spPr>
        <p:txBody>
          <a:bodyPr>
            <a:noAutofit/>
          </a:bodyPr>
          <a:lstStyle>
            <a:lvl1pPr marL="0" indent="0" algn="ctr">
              <a:buNone/>
              <a:defRPr sz="9600" b="0" spc="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97399EFC-2BE3-4EF5-A8BA-ECE2F5C8F87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98738" y="9345761"/>
            <a:ext cx="3650207" cy="162542"/>
          </a:xfrm>
        </p:spPr>
        <p:txBody>
          <a:bodyPr>
            <a:noAutofit/>
          </a:bodyPr>
          <a:lstStyle>
            <a:lvl1pPr marL="0" indent="0" algn="ctr">
              <a:buNone/>
              <a:defRPr sz="9600" b="0" spc="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B374F0BC-CF4F-4EB2-9605-E071958CD77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941517" y="9337143"/>
            <a:ext cx="3650207" cy="162542"/>
          </a:xfrm>
        </p:spPr>
        <p:txBody>
          <a:bodyPr>
            <a:noAutofit/>
          </a:bodyPr>
          <a:lstStyle>
            <a:lvl1pPr marL="0" indent="0" algn="ctr">
              <a:buNone/>
              <a:defRPr sz="9600" b="0" spc="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C688C709-0BA9-42DD-81E2-ECFF9B8B85E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6116943" y="9337143"/>
            <a:ext cx="3650207" cy="162542"/>
          </a:xfrm>
        </p:spPr>
        <p:txBody>
          <a:bodyPr>
            <a:noAutofit/>
          </a:bodyPr>
          <a:lstStyle>
            <a:lvl1pPr marL="0" indent="0" algn="ctr">
              <a:buNone/>
              <a:defRPr sz="9600" b="0" spc="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5157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C045F46F-78F1-47C7-AC7E-9490A4318907}"/>
              </a:ext>
            </a:extLst>
          </p:cNvPr>
          <p:cNvSpPr/>
          <p:nvPr userDrawn="1"/>
        </p:nvSpPr>
        <p:spPr>
          <a:xfrm>
            <a:off x="1155700" y="1054100"/>
            <a:ext cx="10989469" cy="116078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e">
            <a:extLst>
              <a:ext uri="{FF2B5EF4-FFF2-40B4-BE49-F238E27FC236}">
                <a16:creationId xmlns:a16="http://schemas.microsoft.com/office/drawing/2014/main" id="{E0987DB0-E925-4411-BB80-27589C09CF70}"/>
              </a:ext>
            </a:extLst>
          </p:cNvPr>
          <p:cNvGrpSpPr/>
          <p:nvPr userDrawn="1"/>
        </p:nvGrpSpPr>
        <p:grpSpPr>
          <a:xfrm>
            <a:off x="21325489" y="9717409"/>
            <a:ext cx="1279981" cy="2530640"/>
            <a:chOff x="0" y="0"/>
            <a:chExt cx="1279980" cy="2530638"/>
          </a:xfrm>
        </p:grpSpPr>
        <p:pic>
          <p:nvPicPr>
            <p:cNvPr id="32" name="nhh_logo_1f_negativ_hvit.png" descr="nhh_logo_1f_negativ_hvit.png">
              <a:extLst>
                <a:ext uri="{FF2B5EF4-FFF2-40B4-BE49-F238E27FC236}">
                  <a16:creationId xmlns:a16="http://schemas.microsoft.com/office/drawing/2014/main" id="{6EA13DC0-2534-44CD-BDE1-D73AD73B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378" y="0"/>
              <a:ext cx="1055223" cy="2104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VIL NOE MER">
              <a:extLst>
                <a:ext uri="{FF2B5EF4-FFF2-40B4-BE49-F238E27FC236}">
                  <a16:creationId xmlns:a16="http://schemas.microsoft.com/office/drawing/2014/main" id="{C35CEC86-BD84-438D-A93D-FD4BCC3AAB33}"/>
                </a:ext>
              </a:extLst>
            </p:cNvPr>
            <p:cNvSpPr txBox="1"/>
            <p:nvPr/>
          </p:nvSpPr>
          <p:spPr>
            <a:xfrm>
              <a:off x="0" y="2212602"/>
              <a:ext cx="1279980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NeutrafaceText-Bold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VIL NOE MER</a:t>
              </a:r>
            </a:p>
          </p:txBody>
        </p:sp>
      </p:grpSp>
      <p:sp>
        <p:nvSpPr>
          <p:cNvPr id="34" name="Linje">
            <a:extLst>
              <a:ext uri="{FF2B5EF4-FFF2-40B4-BE49-F238E27FC236}">
                <a16:creationId xmlns:a16="http://schemas.microsoft.com/office/drawing/2014/main" id="{2C75E16D-3341-4555-95E9-DD1569C22F71}"/>
              </a:ext>
            </a:extLst>
          </p:cNvPr>
          <p:cNvSpPr/>
          <p:nvPr userDrawn="1"/>
        </p:nvSpPr>
        <p:spPr>
          <a:xfrm flipV="1">
            <a:off x="3111500" y="3671943"/>
            <a:ext cx="1" cy="6120157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nhh_logo_1f_negativ_hvit.png" descr="nhh_logo_1f_negativ_hvit.png">
            <a:extLst>
              <a:ext uri="{FF2B5EF4-FFF2-40B4-BE49-F238E27FC236}">
                <a16:creationId xmlns:a16="http://schemas.microsoft.com/office/drawing/2014/main" id="{53EDAE35-128A-4C48-8B28-52AC85C9D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nhh_logo_1f_negativ_hvit.png" descr="nhh_logo_1f_negativ_hvit.png">
            <a:extLst>
              <a:ext uri="{FF2B5EF4-FFF2-40B4-BE49-F238E27FC236}">
                <a16:creationId xmlns:a16="http://schemas.microsoft.com/office/drawing/2014/main" id="{1A467157-84CE-4681-8A4B-33EC7DF77D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0166" y="106848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ktangel">
            <a:extLst>
              <a:ext uri="{FF2B5EF4-FFF2-40B4-BE49-F238E27FC236}">
                <a16:creationId xmlns:a16="http://schemas.microsoft.com/office/drawing/2014/main" id="{49F81342-201D-462C-A726-662C586C746D}"/>
              </a:ext>
            </a:extLst>
          </p:cNvPr>
          <p:cNvSpPr/>
          <p:nvPr userDrawn="1"/>
        </p:nvSpPr>
        <p:spPr>
          <a:xfrm>
            <a:off x="109728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Placeholder 5" descr="A group of people standing next to a window&#10;&#10;Description automatically generated">
            <a:extLst>
              <a:ext uri="{FF2B5EF4-FFF2-40B4-BE49-F238E27FC236}">
                <a16:creationId xmlns:a16="http://schemas.microsoft.com/office/drawing/2014/main" id="{51DEECB2-0CD5-4CD6-A788-2BDB873D6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8513"/>
          <a:stretch>
            <a:fillRect/>
          </a:stretch>
        </p:blipFill>
        <p:spPr>
          <a:xfrm>
            <a:off x="12169676" y="1054100"/>
            <a:ext cx="11004152" cy="11607800"/>
          </a:xfrm>
          <a:prstGeom prst="rect">
            <a:avLst/>
          </a:prstGeom>
        </p:spPr>
      </p:pic>
      <p:sp>
        <p:nvSpPr>
          <p:cNvPr id="55" name="Text Placeholder 48">
            <a:extLst>
              <a:ext uri="{FF2B5EF4-FFF2-40B4-BE49-F238E27FC236}">
                <a16:creationId xmlns:a16="http://schemas.microsoft.com/office/drawing/2014/main" id="{03E5E474-D35E-481C-8845-8F26068D49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9369" y="3671943"/>
            <a:ext cx="6405562" cy="1003393"/>
          </a:xfrm>
        </p:spPr>
        <p:txBody>
          <a:bodyPr>
            <a:normAutofit/>
          </a:bodyPr>
          <a:lstStyle>
            <a:lvl1pPr marL="0" indent="0"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INDEX - CONTENT</a:t>
            </a:r>
            <a:endParaRPr lang="nb-NO" dirty="0"/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9ADEC48E-B56D-4FA0-BCD2-CF1B43164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469" y="5546272"/>
            <a:ext cx="6405562" cy="4188677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   Click to add text</a:t>
            </a:r>
            <a:endParaRPr lang="nb-NO" dirty="0"/>
          </a:p>
        </p:txBody>
      </p:sp>
      <p:grpSp>
        <p:nvGrpSpPr>
          <p:cNvPr id="57" name="Gruppe">
            <a:extLst>
              <a:ext uri="{FF2B5EF4-FFF2-40B4-BE49-F238E27FC236}">
                <a16:creationId xmlns:a16="http://schemas.microsoft.com/office/drawing/2014/main" id="{24B525B7-9CFD-40D0-BC3F-98CC44F2DA94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58" name="Linje">
              <a:extLst>
                <a:ext uri="{FF2B5EF4-FFF2-40B4-BE49-F238E27FC236}">
                  <a16:creationId xmlns:a16="http://schemas.microsoft.com/office/drawing/2014/main" id="{AE6A26E7-A4E8-47C8-AD95-ABD8AD5242A9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je">
              <a:extLst>
                <a:ext uri="{FF2B5EF4-FFF2-40B4-BE49-F238E27FC236}">
                  <a16:creationId xmlns:a16="http://schemas.microsoft.com/office/drawing/2014/main" id="{9DDA77CE-F566-4DFC-B718-3B5CFB2D56FE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Slide Number Placeholder 6">
            <a:extLst>
              <a:ext uri="{FF2B5EF4-FFF2-40B4-BE49-F238E27FC236}">
                <a16:creationId xmlns:a16="http://schemas.microsoft.com/office/drawing/2014/main" id="{25BFB31E-97AC-479F-9B91-7213E1F0C1C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Placeholder 27">
            <a:extLst>
              <a:ext uri="{FF2B5EF4-FFF2-40B4-BE49-F238E27FC236}">
                <a16:creationId xmlns:a16="http://schemas.microsoft.com/office/drawing/2014/main" id="{5EE6600C-A065-4433-AF60-76D177012A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7765" y="10513417"/>
            <a:ext cx="885195" cy="178435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20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- guest speaker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ktangel">
            <a:extLst>
              <a:ext uri="{FF2B5EF4-FFF2-40B4-BE49-F238E27FC236}">
                <a16:creationId xmlns:a16="http://schemas.microsoft.com/office/drawing/2014/main" id="{26DD69AF-E6A5-40BC-BC80-D0CA84B268AC}"/>
              </a:ext>
            </a:extLst>
          </p:cNvPr>
          <p:cNvSpPr/>
          <p:nvPr userDrawn="1"/>
        </p:nvSpPr>
        <p:spPr>
          <a:xfrm>
            <a:off x="1202929" y="1054101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inje">
            <a:extLst>
              <a:ext uri="{FF2B5EF4-FFF2-40B4-BE49-F238E27FC236}">
                <a16:creationId xmlns:a16="http://schemas.microsoft.com/office/drawing/2014/main" id="{37C1A7A0-B6E9-46E4-9506-EB07399EACB1}"/>
              </a:ext>
            </a:extLst>
          </p:cNvPr>
          <p:cNvSpPr/>
          <p:nvPr userDrawn="1"/>
        </p:nvSpPr>
        <p:spPr>
          <a:xfrm flipV="1">
            <a:off x="12181732" y="3187700"/>
            <a:ext cx="0" cy="1409286"/>
          </a:xfrm>
          <a:prstGeom prst="line">
            <a:avLst/>
          </a:prstGeom>
          <a:ln w="114300">
            <a:solidFill>
              <a:srgbClr val="E2E47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ktangel">
            <a:extLst>
              <a:ext uri="{FF2B5EF4-FFF2-40B4-BE49-F238E27FC236}">
                <a16:creationId xmlns:a16="http://schemas.microsoft.com/office/drawing/2014/main" id="{069F5214-B4E3-46E9-AE31-33247ADCB448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nhh_logo_1f_positiv_helblaa.png" descr="nhh_logo_1f_positiv_helblaa.png">
            <a:extLst>
              <a:ext uri="{FF2B5EF4-FFF2-40B4-BE49-F238E27FC236}">
                <a16:creationId xmlns:a16="http://schemas.microsoft.com/office/drawing/2014/main" id="{51B0FFB8-C547-4A96-B6B1-C335F38E5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Text Placeholder 48">
            <a:extLst>
              <a:ext uri="{FF2B5EF4-FFF2-40B4-BE49-F238E27FC236}">
                <a16:creationId xmlns:a16="http://schemas.microsoft.com/office/drawing/2014/main" id="{628C59CB-81A5-4D1B-89EE-C0FB092EC9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38147" y="3187700"/>
            <a:ext cx="7292187" cy="1409286"/>
          </a:xfrm>
        </p:spPr>
        <p:txBody>
          <a:bodyPr>
            <a:noAutofit/>
          </a:bodyPr>
          <a:lstStyle>
            <a:lvl1pPr marL="0" indent="0">
              <a:lnSpc>
                <a:spcPts val="4900"/>
              </a:lnSpc>
              <a:buNone/>
              <a:defRPr sz="54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SPEAKERS /</a:t>
            </a:r>
          </a:p>
          <a:p>
            <a:pPr lvl="0"/>
            <a:r>
              <a:rPr lang="en-US" dirty="0"/>
              <a:t>GUEST SPEAKERS</a:t>
            </a:r>
          </a:p>
        </p:txBody>
      </p:sp>
      <p:grpSp>
        <p:nvGrpSpPr>
          <p:cNvPr id="85" name="Gruppe">
            <a:extLst>
              <a:ext uri="{FF2B5EF4-FFF2-40B4-BE49-F238E27FC236}">
                <a16:creationId xmlns:a16="http://schemas.microsoft.com/office/drawing/2014/main" id="{7D9B52A7-5D37-477E-8289-23A29ACA570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103" name="Linje">
              <a:extLst>
                <a:ext uri="{FF2B5EF4-FFF2-40B4-BE49-F238E27FC236}">
                  <a16:creationId xmlns:a16="http://schemas.microsoft.com/office/drawing/2014/main" id="{2690673C-08C2-44D4-85DC-6196A1A20717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Linje">
              <a:extLst>
                <a:ext uri="{FF2B5EF4-FFF2-40B4-BE49-F238E27FC236}">
                  <a16:creationId xmlns:a16="http://schemas.microsoft.com/office/drawing/2014/main" id="{738D46DB-6B38-43EC-B350-D31533A42390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Slide Number Placeholder 6">
            <a:extLst>
              <a:ext uri="{FF2B5EF4-FFF2-40B4-BE49-F238E27FC236}">
                <a16:creationId xmlns:a16="http://schemas.microsoft.com/office/drawing/2014/main" id="{1379684E-B8AF-4221-BB2A-C9B6BAC7B79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Picture Placeholder 25">
            <a:extLst>
              <a:ext uri="{FF2B5EF4-FFF2-40B4-BE49-F238E27FC236}">
                <a16:creationId xmlns:a16="http://schemas.microsoft.com/office/drawing/2014/main" id="{F9DB24B8-674D-4BEB-BD17-22F9D9DB4E7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708438" y="6404645"/>
            <a:ext cx="3007944" cy="3015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07" name="Text Placeholder 12">
            <a:extLst>
              <a:ext uri="{FF2B5EF4-FFF2-40B4-BE49-F238E27FC236}">
                <a16:creationId xmlns:a16="http://schemas.microsoft.com/office/drawing/2014/main" id="{A546D547-3F95-4182-A0F9-462F051D29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720449" y="9493766"/>
            <a:ext cx="3035335" cy="3238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8" name="Text Placeholder 12">
            <a:extLst>
              <a:ext uri="{FF2B5EF4-FFF2-40B4-BE49-F238E27FC236}">
                <a16:creationId xmlns:a16="http://schemas.microsoft.com/office/drawing/2014/main" id="{123EC8CC-E749-46DD-AF64-E89580DDE4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717862" y="10262564"/>
            <a:ext cx="3035335" cy="99678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109" name="Text Placeholder 12">
            <a:extLst>
              <a:ext uri="{FF2B5EF4-FFF2-40B4-BE49-F238E27FC236}">
                <a16:creationId xmlns:a16="http://schemas.microsoft.com/office/drawing/2014/main" id="{9618D6CB-7026-4CDF-9381-5931C696D1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727847" y="9338392"/>
            <a:ext cx="3035335" cy="165025"/>
          </a:xfrm>
        </p:spPr>
        <p:txBody>
          <a:bodyPr>
            <a:noAutofit/>
          </a:bodyPr>
          <a:lstStyle>
            <a:lvl1pPr marL="0" indent="0" algn="ctr">
              <a:buNone/>
              <a:defRPr sz="8800" b="0" spc="60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110" name="Picture Placeholder 25">
            <a:extLst>
              <a:ext uri="{FF2B5EF4-FFF2-40B4-BE49-F238E27FC236}">
                <a16:creationId xmlns:a16="http://schemas.microsoft.com/office/drawing/2014/main" id="{6ABAAAC4-2DD1-499F-9C31-E66A29064F0B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364549" y="6404645"/>
            <a:ext cx="3007944" cy="3015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11" name="Text Placeholder 12">
            <a:extLst>
              <a:ext uri="{FF2B5EF4-FFF2-40B4-BE49-F238E27FC236}">
                <a16:creationId xmlns:a16="http://schemas.microsoft.com/office/drawing/2014/main" id="{3595982A-6AB6-4701-B329-C67B2F67D3C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76560" y="9493766"/>
            <a:ext cx="3035335" cy="3238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2" name="Text Placeholder 12">
            <a:extLst>
              <a:ext uri="{FF2B5EF4-FFF2-40B4-BE49-F238E27FC236}">
                <a16:creationId xmlns:a16="http://schemas.microsoft.com/office/drawing/2014/main" id="{37644CA2-948F-4006-B442-D266024F4C5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73973" y="10262564"/>
            <a:ext cx="3035335" cy="99678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113" name="Text Placeholder 12">
            <a:extLst>
              <a:ext uri="{FF2B5EF4-FFF2-40B4-BE49-F238E27FC236}">
                <a16:creationId xmlns:a16="http://schemas.microsoft.com/office/drawing/2014/main" id="{7F29E67B-03A2-4092-9B81-C6BF0A1014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0951" y="9338392"/>
            <a:ext cx="3035335" cy="165025"/>
          </a:xfrm>
        </p:spPr>
        <p:txBody>
          <a:bodyPr>
            <a:noAutofit/>
          </a:bodyPr>
          <a:lstStyle>
            <a:lvl1pPr marL="0" indent="0" algn="ctr">
              <a:buNone/>
              <a:defRPr sz="8800" b="0" spc="60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114" name="Picture Placeholder 25">
            <a:extLst>
              <a:ext uri="{FF2B5EF4-FFF2-40B4-BE49-F238E27FC236}">
                <a16:creationId xmlns:a16="http://schemas.microsoft.com/office/drawing/2014/main" id="{5E9FEFDE-889B-49D6-8631-E65F44421E9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8409866" y="6420687"/>
            <a:ext cx="3007944" cy="3015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15" name="Text Placeholder 12">
            <a:extLst>
              <a:ext uri="{FF2B5EF4-FFF2-40B4-BE49-F238E27FC236}">
                <a16:creationId xmlns:a16="http://schemas.microsoft.com/office/drawing/2014/main" id="{F22B9671-0B4A-43B4-B6F3-CD9FDF78E6E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421877" y="9509808"/>
            <a:ext cx="3035335" cy="3238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6" name="Text Placeholder 12">
            <a:extLst>
              <a:ext uri="{FF2B5EF4-FFF2-40B4-BE49-F238E27FC236}">
                <a16:creationId xmlns:a16="http://schemas.microsoft.com/office/drawing/2014/main" id="{924D4210-E4E6-4643-893A-0E3416B624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419290" y="10278606"/>
            <a:ext cx="3035335" cy="99678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140B5088-A5B4-4F56-B6DA-05602E11E0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429275" y="9354434"/>
            <a:ext cx="3035335" cy="165025"/>
          </a:xfrm>
        </p:spPr>
        <p:txBody>
          <a:bodyPr>
            <a:noAutofit/>
          </a:bodyPr>
          <a:lstStyle>
            <a:lvl1pPr marL="0" indent="0" algn="ctr">
              <a:buNone/>
              <a:defRPr sz="8800" b="0" spc="60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118" name="Picture Placeholder 25">
            <a:extLst>
              <a:ext uri="{FF2B5EF4-FFF2-40B4-BE49-F238E27FC236}">
                <a16:creationId xmlns:a16="http://schemas.microsoft.com/office/drawing/2014/main" id="{28618284-5FFC-4EA2-890D-12B4990B8831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5065977" y="6420687"/>
            <a:ext cx="3007944" cy="3015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19" name="Text Placeholder 12">
            <a:extLst>
              <a:ext uri="{FF2B5EF4-FFF2-40B4-BE49-F238E27FC236}">
                <a16:creationId xmlns:a16="http://schemas.microsoft.com/office/drawing/2014/main" id="{C429FA61-0B11-4997-A8DC-01EA211EC1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077988" y="9509808"/>
            <a:ext cx="3035335" cy="3238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0" name="Text Placeholder 12">
            <a:extLst>
              <a:ext uri="{FF2B5EF4-FFF2-40B4-BE49-F238E27FC236}">
                <a16:creationId xmlns:a16="http://schemas.microsoft.com/office/drawing/2014/main" id="{F921B367-07A5-4089-B93E-5B601CAA6AB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075401" y="10278606"/>
            <a:ext cx="3035335" cy="99678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121" name="Text Placeholder 12">
            <a:extLst>
              <a:ext uri="{FF2B5EF4-FFF2-40B4-BE49-F238E27FC236}">
                <a16:creationId xmlns:a16="http://schemas.microsoft.com/office/drawing/2014/main" id="{98F29746-AE20-4CB7-88B5-80E10C188DD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082379" y="9354434"/>
            <a:ext cx="3035335" cy="165025"/>
          </a:xfrm>
        </p:spPr>
        <p:txBody>
          <a:bodyPr>
            <a:noAutofit/>
          </a:bodyPr>
          <a:lstStyle>
            <a:lvl1pPr marL="0" indent="0" algn="ctr">
              <a:buNone/>
              <a:defRPr sz="8800" b="0" spc="60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122" name="Picture Placeholder 25">
            <a:extLst>
              <a:ext uri="{FF2B5EF4-FFF2-40B4-BE49-F238E27FC236}">
                <a16:creationId xmlns:a16="http://schemas.microsoft.com/office/drawing/2014/main" id="{28CEA553-6E02-444E-ABE9-16F234BFD79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995244" y="6420687"/>
            <a:ext cx="3007944" cy="3015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23" name="Text Placeholder 12">
            <a:extLst>
              <a:ext uri="{FF2B5EF4-FFF2-40B4-BE49-F238E27FC236}">
                <a16:creationId xmlns:a16="http://schemas.microsoft.com/office/drawing/2014/main" id="{C51D1599-B051-428E-B080-84A61E5E25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007255" y="9509808"/>
            <a:ext cx="3035335" cy="3238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4" name="Text Placeholder 12">
            <a:extLst>
              <a:ext uri="{FF2B5EF4-FFF2-40B4-BE49-F238E27FC236}">
                <a16:creationId xmlns:a16="http://schemas.microsoft.com/office/drawing/2014/main" id="{6A91BFA2-1C58-482C-8855-CF8C54AF9CE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004668" y="10278606"/>
            <a:ext cx="3035335" cy="99678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125" name="Text Placeholder 12">
            <a:extLst>
              <a:ext uri="{FF2B5EF4-FFF2-40B4-BE49-F238E27FC236}">
                <a16:creationId xmlns:a16="http://schemas.microsoft.com/office/drawing/2014/main" id="{DF1EDF19-5909-4CB2-82A6-1545D3DEC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014653" y="9354434"/>
            <a:ext cx="3035335" cy="165025"/>
          </a:xfrm>
        </p:spPr>
        <p:txBody>
          <a:bodyPr>
            <a:noAutofit/>
          </a:bodyPr>
          <a:lstStyle>
            <a:lvl1pPr marL="0" indent="0" algn="ctr">
              <a:buNone/>
              <a:defRPr sz="8800" b="0" spc="60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126" name="Picture Placeholder 25">
            <a:extLst>
              <a:ext uri="{FF2B5EF4-FFF2-40B4-BE49-F238E27FC236}">
                <a16:creationId xmlns:a16="http://schemas.microsoft.com/office/drawing/2014/main" id="{01DD1E5C-2DC5-4DE0-9C7F-9306949B320A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651355" y="6420687"/>
            <a:ext cx="3007944" cy="301574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127" name="Text Placeholder 12">
            <a:extLst>
              <a:ext uri="{FF2B5EF4-FFF2-40B4-BE49-F238E27FC236}">
                <a16:creationId xmlns:a16="http://schemas.microsoft.com/office/drawing/2014/main" id="{790C1E2B-E78D-46FE-BEFF-8924C770EFC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663366" y="9509808"/>
            <a:ext cx="3035335" cy="3238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8" name="Text Placeholder 12">
            <a:extLst>
              <a:ext uri="{FF2B5EF4-FFF2-40B4-BE49-F238E27FC236}">
                <a16:creationId xmlns:a16="http://schemas.microsoft.com/office/drawing/2014/main" id="{6FB76C0D-05BE-410F-900E-D5324E2A89D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60779" y="10278606"/>
            <a:ext cx="3035335" cy="99678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sp>
        <p:nvSpPr>
          <p:cNvPr id="129" name="Text Placeholder 12">
            <a:extLst>
              <a:ext uri="{FF2B5EF4-FFF2-40B4-BE49-F238E27FC236}">
                <a16:creationId xmlns:a16="http://schemas.microsoft.com/office/drawing/2014/main" id="{1765CA6C-72A3-49BE-A082-EC559A7B2F1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667757" y="9354434"/>
            <a:ext cx="3035335" cy="165025"/>
          </a:xfrm>
        </p:spPr>
        <p:txBody>
          <a:bodyPr>
            <a:noAutofit/>
          </a:bodyPr>
          <a:lstStyle>
            <a:lvl1pPr marL="0" indent="0" algn="ctr">
              <a:buNone/>
              <a:defRPr sz="8800" b="0" spc="600">
                <a:solidFill>
                  <a:srgbClr val="3B6E8F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4362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parations before the le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">
            <a:extLst>
              <a:ext uri="{FF2B5EF4-FFF2-40B4-BE49-F238E27FC236}">
                <a16:creationId xmlns:a16="http://schemas.microsoft.com/office/drawing/2014/main" id="{9AB762A9-B2F0-425C-8908-7F73C9463FAC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G_1655.jpg" descr="IMG_1655.jpg">
            <a:extLst>
              <a:ext uri="{FF2B5EF4-FFF2-40B4-BE49-F238E27FC236}">
                <a16:creationId xmlns:a16="http://schemas.microsoft.com/office/drawing/2014/main" id="{BDE5832B-5280-418B-BA73-35CA57AB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355" b="30355"/>
          <a:stretch>
            <a:fillRect/>
          </a:stretch>
        </p:blipFill>
        <p:spPr>
          <a:xfrm>
            <a:off x="1155699" y="6891388"/>
            <a:ext cx="22020644" cy="57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Figur">
            <a:extLst>
              <a:ext uri="{FF2B5EF4-FFF2-40B4-BE49-F238E27FC236}">
                <a16:creationId xmlns:a16="http://schemas.microsoft.com/office/drawing/2014/main" id="{CFCA33FD-05CE-47FA-9567-C39A59FDCB4F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ilde" descr="Bilde">
            <a:extLst>
              <a:ext uri="{FF2B5EF4-FFF2-40B4-BE49-F238E27FC236}">
                <a16:creationId xmlns:a16="http://schemas.microsoft.com/office/drawing/2014/main" id="{EDF1750E-B05B-4B9C-BAC8-697E8D8A4E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21166" y="2624161"/>
            <a:ext cx="1194726" cy="89847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ktangel">
            <a:extLst>
              <a:ext uri="{FF2B5EF4-FFF2-40B4-BE49-F238E27FC236}">
                <a16:creationId xmlns:a16="http://schemas.microsoft.com/office/drawing/2014/main" id="{9B0F1E74-E816-4446-98A4-B0AB2D7AB1CB}"/>
              </a:ext>
            </a:extLst>
          </p:cNvPr>
          <p:cNvSpPr/>
          <p:nvPr userDrawn="1"/>
        </p:nvSpPr>
        <p:spPr>
          <a:xfrm>
            <a:off x="-25399" y="6891437"/>
            <a:ext cx="1181100" cy="5757764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nhh_logo_1f_negativ_hvit.png" descr="nhh_logo_1f_negativ_hvit.png">
            <a:extLst>
              <a:ext uri="{FF2B5EF4-FFF2-40B4-BE49-F238E27FC236}">
                <a16:creationId xmlns:a16="http://schemas.microsoft.com/office/drawing/2014/main" id="{BE69F617-9C01-43B6-AC6A-D3A50A6B1A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3D7ECCD1-04FA-4D65-92D0-CCD82E5C10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9090" y="2721744"/>
            <a:ext cx="8372912" cy="14092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PREPARATIONS BEFORE THE LECTURE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5FB4C72-C55A-4688-B9E7-6A584DECD4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61998" y="2522199"/>
            <a:ext cx="7152105" cy="1316699"/>
          </a:xfrm>
        </p:spPr>
        <p:txBody>
          <a:bodyPr>
            <a:noAutofit/>
          </a:bodyPr>
          <a:lstStyle>
            <a:lvl1pPr marL="0" indent="0">
              <a:lnSpc>
                <a:spcPts val="3840"/>
              </a:lnSpc>
              <a:buNone/>
              <a:defRPr sz="32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Read mandatory articles and get an </a:t>
            </a:r>
            <a:br>
              <a:rPr lang="en-US" dirty="0"/>
            </a:br>
            <a:r>
              <a:rPr lang="en-US" dirty="0"/>
              <a:t>overview of the syllabus.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AE7AF7C9-0448-4CB9-BF90-C619BE4834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61999" y="3851597"/>
            <a:ext cx="8372911" cy="2444755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Aft>
                <a:spcPts val="2400"/>
              </a:spcAft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grpSp>
        <p:nvGrpSpPr>
          <p:cNvPr id="29" name="Gruppe">
            <a:extLst>
              <a:ext uri="{FF2B5EF4-FFF2-40B4-BE49-F238E27FC236}">
                <a16:creationId xmlns:a16="http://schemas.microsoft.com/office/drawing/2014/main" id="{FC16ED6E-251D-4D59-B46D-36E6B9427E63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BD441687-E891-4D19-B4C2-BE21F6298FEC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0E62000C-7B6B-41EF-A04B-E92A6CB4CC92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A674469A-D038-48B2-A0BC-D1257AF12E1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77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parations before the lecture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7DDBF585-BF41-43B5-ACB8-C151BFC54B85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Figur">
            <a:extLst>
              <a:ext uri="{FF2B5EF4-FFF2-40B4-BE49-F238E27FC236}">
                <a16:creationId xmlns:a16="http://schemas.microsoft.com/office/drawing/2014/main" id="{502E4696-6A3A-4F0B-A30D-A51D9C98E416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0" name="Bilde" descr="Bilde">
            <a:extLst>
              <a:ext uri="{FF2B5EF4-FFF2-40B4-BE49-F238E27FC236}">
                <a16:creationId xmlns:a16="http://schemas.microsoft.com/office/drawing/2014/main" id="{5CC7F03B-13EE-4FA6-A869-E00B4F1DA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21166" y="2624161"/>
            <a:ext cx="1194726" cy="89847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ktangel">
            <a:extLst>
              <a:ext uri="{FF2B5EF4-FFF2-40B4-BE49-F238E27FC236}">
                <a16:creationId xmlns:a16="http://schemas.microsoft.com/office/drawing/2014/main" id="{B354E739-48B9-4263-8C17-E5E453EFE99A}"/>
              </a:ext>
            </a:extLst>
          </p:cNvPr>
          <p:cNvSpPr/>
          <p:nvPr userDrawn="1"/>
        </p:nvSpPr>
        <p:spPr>
          <a:xfrm>
            <a:off x="-25399" y="6891437"/>
            <a:ext cx="1181100" cy="5757764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4" name="Gruppe">
            <a:extLst>
              <a:ext uri="{FF2B5EF4-FFF2-40B4-BE49-F238E27FC236}">
                <a16:creationId xmlns:a16="http://schemas.microsoft.com/office/drawing/2014/main" id="{24B1C08E-EE8C-4DB6-853B-3C6E45DC389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864CEC94-FE67-4917-97A4-CF0340E97FC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" name="Linje">
              <a:extLst>
                <a:ext uri="{FF2B5EF4-FFF2-40B4-BE49-F238E27FC236}">
                  <a16:creationId xmlns:a16="http://schemas.microsoft.com/office/drawing/2014/main" id="{F0C9C93A-4BE9-4B2D-8B78-D09773EEF0D3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98F84633-0E31-469F-A607-05538396742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BF9771A1-1544-4B75-9AC2-19A671BEE1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24282" y="6891338"/>
            <a:ext cx="22052062" cy="5757862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  <a:p>
            <a:endParaRPr lang="nb-NO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B5010D18-9C25-4F55-8D06-41D776479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7765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365561FC-8B6F-4ABE-A3B7-F5F05BC99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9090" y="2721744"/>
            <a:ext cx="8634140" cy="14092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PREPARATIONS BEFORE THE LECTURE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E7A7E98-41A8-4877-A820-C41733753B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61998" y="2522200"/>
            <a:ext cx="7975601" cy="1316698"/>
          </a:xfrm>
        </p:spPr>
        <p:txBody>
          <a:bodyPr>
            <a:noAutofit/>
          </a:bodyPr>
          <a:lstStyle>
            <a:lvl1pPr marL="0" indent="0">
              <a:lnSpc>
                <a:spcPts val="3840"/>
              </a:lnSpc>
              <a:buNone/>
              <a:defRPr sz="32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Read mandatory articles and get an </a:t>
            </a:r>
            <a:br>
              <a:rPr lang="en-US" dirty="0"/>
            </a:br>
            <a:r>
              <a:rPr lang="en-US" dirty="0"/>
              <a:t>overview of the syllabus.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3F316E3-59D8-4E32-8783-5896F79150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61999" y="3851597"/>
            <a:ext cx="9714345" cy="2444755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Aft>
                <a:spcPts val="2400"/>
              </a:spcAft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650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parations before the lecture -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7DDBF585-BF41-43B5-ACB8-C151BFC54B85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Figur">
            <a:extLst>
              <a:ext uri="{FF2B5EF4-FFF2-40B4-BE49-F238E27FC236}">
                <a16:creationId xmlns:a16="http://schemas.microsoft.com/office/drawing/2014/main" id="{502E4696-6A3A-4F0B-A30D-A51D9C98E416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0" name="Bilde" descr="Bilde">
            <a:extLst>
              <a:ext uri="{FF2B5EF4-FFF2-40B4-BE49-F238E27FC236}">
                <a16:creationId xmlns:a16="http://schemas.microsoft.com/office/drawing/2014/main" id="{5CC7F03B-13EE-4FA6-A869-E00B4F1DA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21166" y="2624161"/>
            <a:ext cx="1194726" cy="89847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ktangel">
            <a:extLst>
              <a:ext uri="{FF2B5EF4-FFF2-40B4-BE49-F238E27FC236}">
                <a16:creationId xmlns:a16="http://schemas.microsoft.com/office/drawing/2014/main" id="{B354E739-48B9-4263-8C17-E5E453EFE99A}"/>
              </a:ext>
            </a:extLst>
          </p:cNvPr>
          <p:cNvSpPr/>
          <p:nvPr userDrawn="1"/>
        </p:nvSpPr>
        <p:spPr>
          <a:xfrm>
            <a:off x="-25399" y="6891437"/>
            <a:ext cx="1181100" cy="5757764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4" name="Gruppe">
            <a:extLst>
              <a:ext uri="{FF2B5EF4-FFF2-40B4-BE49-F238E27FC236}">
                <a16:creationId xmlns:a16="http://schemas.microsoft.com/office/drawing/2014/main" id="{24B1C08E-EE8C-4DB6-853B-3C6E45DC389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864CEC94-FE67-4917-97A4-CF0340E97FC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" name="Linje">
              <a:extLst>
                <a:ext uri="{FF2B5EF4-FFF2-40B4-BE49-F238E27FC236}">
                  <a16:creationId xmlns:a16="http://schemas.microsoft.com/office/drawing/2014/main" id="{F0C9C93A-4BE9-4B2D-8B78-D09773EEF0D3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98F84633-0E31-469F-A607-05538396742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BF9771A1-1544-4B75-9AC2-19A671BEE1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24282" y="6891338"/>
            <a:ext cx="22052062" cy="5757862"/>
          </a:xfr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  <a:p>
            <a:endParaRPr lang="nb-NO" dirty="0"/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DD82D764-1DF5-457B-916C-51B1E57D80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08484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54872D36-8D5B-4B46-BE8C-07F534033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9090" y="2721744"/>
            <a:ext cx="8634140" cy="14092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4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PREPARATIONS BEFORE THE LECTURE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6AAA54F-09D5-4A2E-8637-65F955C3B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61998" y="2522200"/>
            <a:ext cx="7975601" cy="1316698"/>
          </a:xfrm>
        </p:spPr>
        <p:txBody>
          <a:bodyPr>
            <a:noAutofit/>
          </a:bodyPr>
          <a:lstStyle>
            <a:lvl1pPr marL="0" indent="0">
              <a:lnSpc>
                <a:spcPts val="3840"/>
              </a:lnSpc>
              <a:buNone/>
              <a:defRPr sz="32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Read mandatory articles and get an </a:t>
            </a:r>
            <a:br>
              <a:rPr lang="en-US" dirty="0"/>
            </a:br>
            <a:r>
              <a:rPr lang="en-US" dirty="0"/>
              <a:t>overview of the syllabus.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7C196B5-B5F8-4563-BE78-8ECAE1B50D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61999" y="3851597"/>
            <a:ext cx="9714345" cy="2444755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Aft>
                <a:spcPts val="2400"/>
              </a:spcAft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937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E96401C5-A118-4D68-BB25-1D7418D70471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ffset_comp_830840.jpg" descr="offset_comp_830840.jpg">
            <a:extLst>
              <a:ext uri="{FF2B5EF4-FFF2-40B4-BE49-F238E27FC236}">
                <a16:creationId xmlns:a16="http://schemas.microsoft.com/office/drawing/2014/main" id="{42BBB12C-B69F-4116-B423-BE0FE082C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355" b="30355"/>
          <a:stretch>
            <a:fillRect/>
          </a:stretch>
        </p:blipFill>
        <p:spPr>
          <a:xfrm>
            <a:off x="1124283" y="6891387"/>
            <a:ext cx="22052061" cy="57578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ktangel">
            <a:extLst>
              <a:ext uri="{FF2B5EF4-FFF2-40B4-BE49-F238E27FC236}">
                <a16:creationId xmlns:a16="http://schemas.microsoft.com/office/drawing/2014/main" id="{3DA0775F-57A4-4EBB-B782-AFA0611A58F6}"/>
              </a:ext>
            </a:extLst>
          </p:cNvPr>
          <p:cNvSpPr/>
          <p:nvPr userDrawn="1"/>
        </p:nvSpPr>
        <p:spPr>
          <a:xfrm>
            <a:off x="-25399" y="6891437"/>
            <a:ext cx="1181100" cy="5757764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h_logo_1f_negativ_hvit.png" descr="nhh_logo_1f_negativ_hvit.png">
            <a:extLst>
              <a:ext uri="{FF2B5EF4-FFF2-40B4-BE49-F238E27FC236}">
                <a16:creationId xmlns:a16="http://schemas.microsoft.com/office/drawing/2014/main" id="{F98BEA09-7950-4618-A73A-51667CF4A8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A92AE-39EA-40AA-92B1-9174067C3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4713" y="2411365"/>
            <a:ext cx="21031200" cy="2339557"/>
          </a:xfrm>
        </p:spPr>
        <p:txBody>
          <a:bodyPr>
            <a:noAutofit/>
          </a:bodyPr>
          <a:lstStyle>
            <a:lvl1pPr algn="ctr">
              <a:defRPr sz="1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nb-NO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913816B-CF08-4646-9237-F1199B09A0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90027" y="4783006"/>
            <a:ext cx="9435362" cy="12969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grpSp>
        <p:nvGrpSpPr>
          <p:cNvPr id="20" name="Gruppe">
            <a:extLst>
              <a:ext uri="{FF2B5EF4-FFF2-40B4-BE49-F238E27FC236}">
                <a16:creationId xmlns:a16="http://schemas.microsoft.com/office/drawing/2014/main" id="{E1304FDA-3E17-44E5-8AED-F8F5DC5A32DC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1" name="Linje">
              <a:extLst>
                <a:ext uri="{FF2B5EF4-FFF2-40B4-BE49-F238E27FC236}">
                  <a16:creationId xmlns:a16="http://schemas.microsoft.com/office/drawing/2014/main" id="{421D4FD3-09C7-4648-80C3-6BAC552EC8CA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je">
              <a:extLst>
                <a:ext uri="{FF2B5EF4-FFF2-40B4-BE49-F238E27FC236}">
                  <a16:creationId xmlns:a16="http://schemas.microsoft.com/office/drawing/2014/main" id="{7D426328-6480-4620-B68C-F4285CE4D3B4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325DADAF-E587-41BB-957C-954494847516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038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tion 4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E96401C5-A118-4D68-BB25-1D7418D70471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5CC2D2-1F39-4197-A620-F2D073F396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24282" y="6891338"/>
            <a:ext cx="22052062" cy="5757862"/>
          </a:xfr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  <a:p>
            <a:endParaRPr lang="nb-NO" dirty="0"/>
          </a:p>
        </p:txBody>
      </p:sp>
      <p:sp>
        <p:nvSpPr>
          <p:cNvPr id="8" name="Rektangel">
            <a:extLst>
              <a:ext uri="{FF2B5EF4-FFF2-40B4-BE49-F238E27FC236}">
                <a16:creationId xmlns:a16="http://schemas.microsoft.com/office/drawing/2014/main" id="{3DA0775F-57A4-4EBB-B782-AFA0611A58F6}"/>
              </a:ext>
            </a:extLst>
          </p:cNvPr>
          <p:cNvSpPr/>
          <p:nvPr userDrawn="1"/>
        </p:nvSpPr>
        <p:spPr>
          <a:xfrm>
            <a:off x="-25399" y="6891437"/>
            <a:ext cx="1181100" cy="5757764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A92AE-39EA-40AA-92B1-9174067C3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4713" y="2411365"/>
            <a:ext cx="21031200" cy="2339557"/>
          </a:xfrm>
        </p:spPr>
        <p:txBody>
          <a:bodyPr>
            <a:noAutofit/>
          </a:bodyPr>
          <a:lstStyle>
            <a:lvl1pPr algn="ctr">
              <a:defRPr sz="1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nb-NO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913816B-CF08-4646-9237-F1199B09A0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90027" y="4783006"/>
            <a:ext cx="9435362" cy="12969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7FB7F475-DD10-407E-A286-1D93D93F6B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7765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659F5F0B-27CB-4BAA-9D32-8FDD394575B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F8FE6D89-6A6E-4D98-A1E9-8DDFFA7927FD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258F7044-5F44-4E60-9712-B4C2403D262F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0AE60D58-3B40-4F0A-BFFA-48B4F841DE6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2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tion 4 -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E96401C5-A118-4D68-BB25-1D7418D70471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25CC2D2-1F39-4197-A620-F2D073F396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24282" y="6891338"/>
            <a:ext cx="22052062" cy="5757862"/>
          </a:xfr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  <a:p>
            <a:endParaRPr lang="nb-NO" dirty="0"/>
          </a:p>
        </p:txBody>
      </p:sp>
      <p:sp>
        <p:nvSpPr>
          <p:cNvPr id="8" name="Rektangel">
            <a:extLst>
              <a:ext uri="{FF2B5EF4-FFF2-40B4-BE49-F238E27FC236}">
                <a16:creationId xmlns:a16="http://schemas.microsoft.com/office/drawing/2014/main" id="{3DA0775F-57A4-4EBB-B782-AFA0611A58F6}"/>
              </a:ext>
            </a:extLst>
          </p:cNvPr>
          <p:cNvSpPr/>
          <p:nvPr userDrawn="1"/>
        </p:nvSpPr>
        <p:spPr>
          <a:xfrm>
            <a:off x="-25399" y="6891437"/>
            <a:ext cx="1181100" cy="5757764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A92AE-39EA-40AA-92B1-9174067C3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4713" y="2411365"/>
            <a:ext cx="21031200" cy="2339557"/>
          </a:xfrm>
        </p:spPr>
        <p:txBody>
          <a:bodyPr>
            <a:noAutofit/>
          </a:bodyPr>
          <a:lstStyle>
            <a:lvl1pPr algn="ctr">
              <a:defRPr sz="1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nb-NO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913816B-CF08-4646-9237-F1199B09A0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90027" y="4783006"/>
            <a:ext cx="9435362" cy="12969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659F5F0B-27CB-4BAA-9D32-8FDD394575B6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F8FE6D89-6A6E-4D98-A1E9-8DDFFA7927FD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258F7044-5F44-4E60-9712-B4C2403D262F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0AE60D58-3B40-4F0A-BFFA-48B4F841DE6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8D852C83-DECD-431F-BC0D-087B8A0A91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08484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036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-  blue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2" descr="A close up of a metal rail&#10;&#10;Description automatically generated">
            <a:extLst>
              <a:ext uri="{FF2B5EF4-FFF2-40B4-BE49-F238E27FC236}">
                <a16:creationId xmlns:a16="http://schemas.microsoft.com/office/drawing/2014/main" id="{43300B97-F0C4-436F-92F8-787883F42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r="15094"/>
          <a:stretch>
            <a:fillRect/>
          </a:stretch>
        </p:blipFill>
        <p:spPr>
          <a:xfrm>
            <a:off x="1193366" y="1054100"/>
            <a:ext cx="12155657" cy="11607800"/>
          </a:xfrm>
          <a:prstGeom prst="rect">
            <a:avLst/>
          </a:prstGeom>
        </p:spPr>
      </p:pic>
      <p:sp>
        <p:nvSpPr>
          <p:cNvPr id="4" name="Rektangel">
            <a:extLst>
              <a:ext uri="{FF2B5EF4-FFF2-40B4-BE49-F238E27FC236}">
                <a16:creationId xmlns:a16="http://schemas.microsoft.com/office/drawing/2014/main" id="{017F437C-26F8-4226-9450-57FA1187919D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">
            <a:extLst>
              <a:ext uri="{FF2B5EF4-FFF2-40B4-BE49-F238E27FC236}">
                <a16:creationId xmlns:a16="http://schemas.microsoft.com/office/drawing/2014/main" id="{510D41CF-C6FE-4B04-A5D3-6E23B15A1D07}"/>
              </a:ext>
            </a:extLst>
          </p:cNvPr>
          <p:cNvSpPr/>
          <p:nvPr userDrawn="1"/>
        </p:nvSpPr>
        <p:spPr>
          <a:xfrm>
            <a:off x="7264251" y="3000114"/>
            <a:ext cx="12826777" cy="771577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je">
            <a:extLst>
              <a:ext uri="{FF2B5EF4-FFF2-40B4-BE49-F238E27FC236}">
                <a16:creationId xmlns:a16="http://schemas.microsoft.com/office/drawing/2014/main" id="{11F43653-3187-454E-87A9-D37F12734D38}"/>
              </a:ext>
            </a:extLst>
          </p:cNvPr>
          <p:cNvSpPr/>
          <p:nvPr userDrawn="1"/>
        </p:nvSpPr>
        <p:spPr>
          <a:xfrm flipV="1">
            <a:off x="9019432" y="4394200"/>
            <a:ext cx="0" cy="5271032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nhh_logo_1f_positiv_helblaa.png" descr="nhh_logo_1f_positiv_helblaa.png">
            <a:extLst>
              <a:ext uri="{FF2B5EF4-FFF2-40B4-BE49-F238E27FC236}">
                <a16:creationId xmlns:a16="http://schemas.microsoft.com/office/drawing/2014/main" id="{68EB2BB2-E93A-4B1E-A7B0-42DF3DA1B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077DD129-4F17-4110-8B9F-239786E8E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94684" y="4147850"/>
            <a:ext cx="8404365" cy="10082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AC9E2D4-6A40-4285-A54C-0DA95C2C6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37833" y="5159252"/>
            <a:ext cx="8345170" cy="389481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979972F9-8D21-406A-A7DC-1E9C471035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37833" y="6220442"/>
            <a:ext cx="8361212" cy="3444790"/>
          </a:xfrm>
        </p:spPr>
        <p:txBody>
          <a:bodyPr>
            <a:noAutofit/>
          </a:bodyPr>
          <a:lstStyle>
            <a:lvl1pPr marL="342900" indent="-342900">
              <a:buClr>
                <a:srgbClr val="E2E464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Loren ipsum</a:t>
            </a:r>
          </a:p>
          <a:p>
            <a:pPr lvl="0"/>
            <a:endParaRPr lang="en-US" dirty="0"/>
          </a:p>
        </p:txBody>
      </p:sp>
      <p:grpSp>
        <p:nvGrpSpPr>
          <p:cNvPr id="28" name="Gruppe">
            <a:extLst>
              <a:ext uri="{FF2B5EF4-FFF2-40B4-BE49-F238E27FC236}">
                <a16:creationId xmlns:a16="http://schemas.microsoft.com/office/drawing/2014/main" id="{D0A990DE-7417-4B8D-8A30-EAFC5845782C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9" name="Linje">
              <a:extLst>
                <a:ext uri="{FF2B5EF4-FFF2-40B4-BE49-F238E27FC236}">
                  <a16:creationId xmlns:a16="http://schemas.microsoft.com/office/drawing/2014/main" id="{A2BA8327-3249-4443-AAA4-294C73E8089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415F399B-17BE-4077-BE5B-147C74559929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AEE7516A-C25F-4059-B394-B7AE99C9AB87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6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-  insert image blue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6161DC10-51C4-4C6A-9F70-3D23BD1F2300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DE14B-CAC4-47FB-B376-1C3132EEBE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12155657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sp>
        <p:nvSpPr>
          <p:cNvPr id="25" name="Text Placeholder 48">
            <a:extLst>
              <a:ext uri="{FF2B5EF4-FFF2-40B4-BE49-F238E27FC236}">
                <a16:creationId xmlns:a16="http://schemas.microsoft.com/office/drawing/2014/main" id="{D3227D63-E9DF-418E-991A-1FBE336C5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7436" y="2998887"/>
            <a:ext cx="12803588" cy="7718225"/>
          </a:xfrm>
          <a:solidFill>
            <a:srgbClr val="1538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65390716-0252-4B67-95F6-ABC8BBD50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Linje">
            <a:extLst>
              <a:ext uri="{FF2B5EF4-FFF2-40B4-BE49-F238E27FC236}">
                <a16:creationId xmlns:a16="http://schemas.microsoft.com/office/drawing/2014/main" id="{13C6E5BA-2CF0-45DA-8316-926AF003AC83}"/>
              </a:ext>
            </a:extLst>
          </p:cNvPr>
          <p:cNvSpPr/>
          <p:nvPr userDrawn="1"/>
        </p:nvSpPr>
        <p:spPr>
          <a:xfrm flipV="1">
            <a:off x="9019432" y="4394200"/>
            <a:ext cx="0" cy="5271032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48">
            <a:extLst>
              <a:ext uri="{FF2B5EF4-FFF2-40B4-BE49-F238E27FC236}">
                <a16:creationId xmlns:a16="http://schemas.microsoft.com/office/drawing/2014/main" id="{8D27730E-1E91-47FA-A6C1-B9785AE811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94684" y="4147849"/>
            <a:ext cx="10596340" cy="10114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5A36BEE2-1860-4DCB-90ED-68540516A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37833" y="5159252"/>
            <a:ext cx="8345170" cy="389481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0B8FEC4-3B84-474B-B3DB-E155CE1E3C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37833" y="6220442"/>
            <a:ext cx="8361212" cy="3444790"/>
          </a:xfrm>
        </p:spPr>
        <p:txBody>
          <a:bodyPr>
            <a:noAutofit/>
          </a:bodyPr>
          <a:lstStyle>
            <a:lvl1pPr marL="342900" indent="-342900">
              <a:buClr>
                <a:srgbClr val="E2E464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Loren ipsum</a:t>
            </a:r>
          </a:p>
          <a:p>
            <a:pPr lvl="0"/>
            <a:endParaRPr lang="en-US" dirty="0"/>
          </a:p>
        </p:txBody>
      </p:sp>
      <p:sp>
        <p:nvSpPr>
          <p:cNvPr id="29" name="Text Placeholder 48">
            <a:extLst>
              <a:ext uri="{FF2B5EF4-FFF2-40B4-BE49-F238E27FC236}">
                <a16:creationId xmlns:a16="http://schemas.microsoft.com/office/drawing/2014/main" id="{F22306D1-3959-4562-9E3D-A1FBF558FF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4762" y="4394200"/>
            <a:ext cx="122087" cy="5271032"/>
          </a:xfrm>
          <a:solidFill>
            <a:srgbClr val="E2E46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 b="0">
                <a:solidFill>
                  <a:srgbClr val="E2E4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1</a:t>
            </a:r>
          </a:p>
        </p:txBody>
      </p:sp>
      <p:grpSp>
        <p:nvGrpSpPr>
          <p:cNvPr id="30" name="Gruppe">
            <a:extLst>
              <a:ext uri="{FF2B5EF4-FFF2-40B4-BE49-F238E27FC236}">
                <a16:creationId xmlns:a16="http://schemas.microsoft.com/office/drawing/2014/main" id="{D3463E4E-D672-423D-B29D-5B549180C05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6E988360-3A22-420C-AA7D-53AFB9A5ED74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je">
              <a:extLst>
                <a:ext uri="{FF2B5EF4-FFF2-40B4-BE49-F238E27FC236}">
                  <a16:creationId xmlns:a16="http://schemas.microsoft.com/office/drawing/2014/main" id="{838776F1-7EBA-4F97-8EC7-C24DEBACA83C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52E9A0BC-6DDD-45AB-A294-2112E4D03382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49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- 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6161DC10-51C4-4C6A-9F70-3D23BD1F2300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ffset_comp_818404.jpg" descr="offset_comp_818404.jpg">
            <a:extLst>
              <a:ext uri="{FF2B5EF4-FFF2-40B4-BE49-F238E27FC236}">
                <a16:creationId xmlns:a16="http://schemas.microsoft.com/office/drawing/2014/main" id="{7C33ADCC-E065-4CBC-9B8F-415543B6D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074" r="15074"/>
          <a:stretch>
            <a:fillRect/>
          </a:stretch>
        </p:blipFill>
        <p:spPr>
          <a:xfrm flipH="1">
            <a:off x="1193366" y="1057275"/>
            <a:ext cx="12155657" cy="116014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ktangel">
            <a:extLst>
              <a:ext uri="{FF2B5EF4-FFF2-40B4-BE49-F238E27FC236}">
                <a16:creationId xmlns:a16="http://schemas.microsoft.com/office/drawing/2014/main" id="{87DE95D5-7616-4DCF-B94D-1198B3D380B3}"/>
              </a:ext>
            </a:extLst>
          </p:cNvPr>
          <p:cNvSpPr/>
          <p:nvPr userDrawn="1"/>
        </p:nvSpPr>
        <p:spPr>
          <a:xfrm>
            <a:off x="7276951" y="3000114"/>
            <a:ext cx="12826777" cy="77157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ktangel">
            <a:extLst>
              <a:ext uri="{FF2B5EF4-FFF2-40B4-BE49-F238E27FC236}">
                <a16:creationId xmlns:a16="http://schemas.microsoft.com/office/drawing/2014/main" id="{2C8C2A90-A090-4126-AA61-68D01AA477B7}"/>
              </a:ext>
            </a:extLst>
          </p:cNvPr>
          <p:cNvSpPr/>
          <p:nvPr userDrawn="1"/>
        </p:nvSpPr>
        <p:spPr>
          <a:xfrm>
            <a:off x="18719800" y="2998887"/>
            <a:ext cx="1397000" cy="7718226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65390716-0252-4B67-95F6-ABC8BBD501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3D47208C-9EB0-45A6-AD5B-D24EE47DD4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3863" y="4117769"/>
            <a:ext cx="8404360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D866351-63E7-4EE4-9864-0AB221A8C9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5312" y="5407537"/>
            <a:ext cx="8404359" cy="6533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DONEC SCELERISQUE GRAVIDA URNA ID PORTTITOR.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548C3050-630E-40E4-945B-3D69462102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2726" y="6064037"/>
            <a:ext cx="6783262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grpSp>
        <p:nvGrpSpPr>
          <p:cNvPr id="23" name="Gruppe">
            <a:extLst>
              <a:ext uri="{FF2B5EF4-FFF2-40B4-BE49-F238E27FC236}">
                <a16:creationId xmlns:a16="http://schemas.microsoft.com/office/drawing/2014/main" id="{207F8ADB-35DB-4EC5-A626-60455DEC15A0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1FF19E03-4268-41D9-8D34-BC7B23E7DE7A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je">
              <a:extLst>
                <a:ext uri="{FF2B5EF4-FFF2-40B4-BE49-F238E27FC236}">
                  <a16:creationId xmlns:a16="http://schemas.microsoft.com/office/drawing/2014/main" id="{D9FE13D8-0EF0-4D47-8866-DC9849135F0D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15E7F72D-99AB-4ED0-8A0C-BB51DCBCB432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57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inser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C045F46F-78F1-47C7-AC7E-9490A4318907}"/>
              </a:ext>
            </a:extLst>
          </p:cNvPr>
          <p:cNvSpPr/>
          <p:nvPr userDrawn="1"/>
        </p:nvSpPr>
        <p:spPr>
          <a:xfrm>
            <a:off x="1155700" y="1054100"/>
            <a:ext cx="10989469" cy="116078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e">
            <a:extLst>
              <a:ext uri="{FF2B5EF4-FFF2-40B4-BE49-F238E27FC236}">
                <a16:creationId xmlns:a16="http://schemas.microsoft.com/office/drawing/2014/main" id="{E0987DB0-E925-4411-BB80-27589C09CF70}"/>
              </a:ext>
            </a:extLst>
          </p:cNvPr>
          <p:cNvGrpSpPr/>
          <p:nvPr userDrawn="1"/>
        </p:nvGrpSpPr>
        <p:grpSpPr>
          <a:xfrm>
            <a:off x="21325489" y="9717409"/>
            <a:ext cx="1279981" cy="2530640"/>
            <a:chOff x="0" y="0"/>
            <a:chExt cx="1279980" cy="2530638"/>
          </a:xfrm>
        </p:grpSpPr>
        <p:pic>
          <p:nvPicPr>
            <p:cNvPr id="32" name="nhh_logo_1f_negativ_hvit.png" descr="nhh_logo_1f_negativ_hvit.png">
              <a:extLst>
                <a:ext uri="{FF2B5EF4-FFF2-40B4-BE49-F238E27FC236}">
                  <a16:creationId xmlns:a16="http://schemas.microsoft.com/office/drawing/2014/main" id="{6EA13DC0-2534-44CD-BDE1-D73AD73B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378" y="0"/>
              <a:ext cx="1055223" cy="2104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VIL NOE MER">
              <a:extLst>
                <a:ext uri="{FF2B5EF4-FFF2-40B4-BE49-F238E27FC236}">
                  <a16:creationId xmlns:a16="http://schemas.microsoft.com/office/drawing/2014/main" id="{C35CEC86-BD84-438D-A93D-FD4BCC3AAB33}"/>
                </a:ext>
              </a:extLst>
            </p:cNvPr>
            <p:cNvSpPr txBox="1"/>
            <p:nvPr/>
          </p:nvSpPr>
          <p:spPr>
            <a:xfrm>
              <a:off x="0" y="2212602"/>
              <a:ext cx="1279980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NeutrafaceText-Bold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VIL NOE MER</a:t>
              </a:r>
            </a:p>
          </p:txBody>
        </p:sp>
      </p:grpSp>
      <p:sp>
        <p:nvSpPr>
          <p:cNvPr id="34" name="Linje">
            <a:extLst>
              <a:ext uri="{FF2B5EF4-FFF2-40B4-BE49-F238E27FC236}">
                <a16:creationId xmlns:a16="http://schemas.microsoft.com/office/drawing/2014/main" id="{2C75E16D-3341-4555-95E9-DD1569C22F71}"/>
              </a:ext>
            </a:extLst>
          </p:cNvPr>
          <p:cNvSpPr/>
          <p:nvPr userDrawn="1"/>
        </p:nvSpPr>
        <p:spPr>
          <a:xfrm flipV="1">
            <a:off x="3111500" y="3671943"/>
            <a:ext cx="1" cy="6120157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245A367-CF01-4AA3-86DF-B47F4E4ABD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0" y="1054100"/>
            <a:ext cx="10966450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pic>
        <p:nvPicPr>
          <p:cNvPr id="37" name="nhh_logo_1f_negativ_hvit.png" descr="nhh_logo_1f_negativ_hvit.png">
            <a:extLst>
              <a:ext uri="{FF2B5EF4-FFF2-40B4-BE49-F238E27FC236}">
                <a16:creationId xmlns:a16="http://schemas.microsoft.com/office/drawing/2014/main" id="{53EDAE35-128A-4C48-8B28-52AC85C9D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nhh_logo_1f_negativ_hvit.png" descr="nhh_logo_1f_negativ_hvit.png">
            <a:extLst>
              <a:ext uri="{FF2B5EF4-FFF2-40B4-BE49-F238E27FC236}">
                <a16:creationId xmlns:a16="http://schemas.microsoft.com/office/drawing/2014/main" id="{1A467157-84CE-4681-8A4B-33EC7DF77D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0166" y="106848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ktangel">
            <a:extLst>
              <a:ext uri="{FF2B5EF4-FFF2-40B4-BE49-F238E27FC236}">
                <a16:creationId xmlns:a16="http://schemas.microsoft.com/office/drawing/2014/main" id="{49F81342-201D-462C-A726-662C586C746D}"/>
              </a:ext>
            </a:extLst>
          </p:cNvPr>
          <p:cNvSpPr/>
          <p:nvPr userDrawn="1"/>
        </p:nvSpPr>
        <p:spPr>
          <a:xfrm>
            <a:off x="109728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0D4DC9B2-31EE-4B95-840A-93A44CABD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9369" y="3671943"/>
            <a:ext cx="6405562" cy="1003393"/>
          </a:xfrm>
        </p:spPr>
        <p:txBody>
          <a:bodyPr>
            <a:normAutofit/>
          </a:bodyPr>
          <a:lstStyle>
            <a:lvl1pPr marL="0" indent="0"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INDEX - CONTENT</a:t>
            </a:r>
            <a:endParaRPr lang="nb-NO" dirty="0"/>
          </a:p>
        </p:txBody>
      </p:sp>
      <p:sp>
        <p:nvSpPr>
          <p:cNvPr id="21" name="Text Placeholder 53">
            <a:extLst>
              <a:ext uri="{FF2B5EF4-FFF2-40B4-BE49-F238E27FC236}">
                <a16:creationId xmlns:a16="http://schemas.microsoft.com/office/drawing/2014/main" id="{8CD21F70-8F31-4FC2-8B52-22E859853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469" y="5546272"/>
            <a:ext cx="6405562" cy="4188677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   Click to add text</a:t>
            </a:r>
            <a:endParaRPr lang="nb-NO" dirty="0"/>
          </a:p>
        </p:txBody>
      </p:sp>
      <p:grpSp>
        <p:nvGrpSpPr>
          <p:cNvPr id="22" name="Gruppe">
            <a:extLst>
              <a:ext uri="{FF2B5EF4-FFF2-40B4-BE49-F238E27FC236}">
                <a16:creationId xmlns:a16="http://schemas.microsoft.com/office/drawing/2014/main" id="{D5692385-7A34-4C87-81E0-0D4A6E541F4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6" name="Linje">
              <a:extLst>
                <a:ext uri="{FF2B5EF4-FFF2-40B4-BE49-F238E27FC236}">
                  <a16:creationId xmlns:a16="http://schemas.microsoft.com/office/drawing/2014/main" id="{3F6ECEAD-5E8B-4E97-BDAF-8069714C887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je">
              <a:extLst>
                <a:ext uri="{FF2B5EF4-FFF2-40B4-BE49-F238E27FC236}">
                  <a16:creationId xmlns:a16="http://schemas.microsoft.com/office/drawing/2014/main" id="{225B0D60-F278-421E-9D5C-E6986CE48E3C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56D570EC-A7CC-4E4C-9017-35916D32FBA4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37B1BA09-6EE6-4081-A3D0-F335B3D70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07765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16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-  insert imag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6161DC10-51C4-4C6A-9F70-3D23BD1F2300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DE14B-CAC4-47FB-B376-1C3132EEBE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12155657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sp>
        <p:nvSpPr>
          <p:cNvPr id="25" name="Text Placeholder 48">
            <a:extLst>
              <a:ext uri="{FF2B5EF4-FFF2-40B4-BE49-F238E27FC236}">
                <a16:creationId xmlns:a16="http://schemas.microsoft.com/office/drawing/2014/main" id="{D3227D63-E9DF-418E-991A-1FBE336C5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7436" y="2998887"/>
            <a:ext cx="11429777" cy="771822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sp>
        <p:nvSpPr>
          <p:cNvPr id="9" name="Rektangel">
            <a:extLst>
              <a:ext uri="{FF2B5EF4-FFF2-40B4-BE49-F238E27FC236}">
                <a16:creationId xmlns:a16="http://schemas.microsoft.com/office/drawing/2014/main" id="{2C8C2A90-A090-4126-AA61-68D01AA477B7}"/>
              </a:ext>
            </a:extLst>
          </p:cNvPr>
          <p:cNvSpPr/>
          <p:nvPr userDrawn="1"/>
        </p:nvSpPr>
        <p:spPr>
          <a:xfrm>
            <a:off x="18719800" y="2998887"/>
            <a:ext cx="1397000" cy="7718226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65390716-0252-4B67-95F6-ABC8BBD50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3D47208C-9EB0-45A6-AD5B-D24EE47DD4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3863" y="4117769"/>
            <a:ext cx="8404360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D866351-63E7-4EE4-9864-0AB221A8C9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5312" y="5407537"/>
            <a:ext cx="8423521" cy="656499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DONEC SCELERISQUE GRAVIDA URNA ID PORTTITOR.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548C3050-630E-40E4-945B-3D69462102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2726" y="6064037"/>
            <a:ext cx="6783262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grpSp>
        <p:nvGrpSpPr>
          <p:cNvPr id="20" name="Gruppe">
            <a:extLst>
              <a:ext uri="{FF2B5EF4-FFF2-40B4-BE49-F238E27FC236}">
                <a16:creationId xmlns:a16="http://schemas.microsoft.com/office/drawing/2014/main" id="{A8B6206F-6BF9-4011-86BE-17F911794AFC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3" name="Linje">
              <a:extLst>
                <a:ext uri="{FF2B5EF4-FFF2-40B4-BE49-F238E27FC236}">
                  <a16:creationId xmlns:a16="http://schemas.microsoft.com/office/drawing/2014/main" id="{E25ECD21-F3BE-46D0-BEF9-1B6ABA9EC5BB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509C54FD-6E1D-4276-AE14-1DF5F60DB466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D5636170-F026-453A-A260-D865DB325E7E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31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- 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6161DC10-51C4-4C6A-9F70-3D23BD1F2300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DE14B-CAC4-47FB-B376-1C3132EEBE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93366" y="1054100"/>
            <a:ext cx="12155657" cy="11607800"/>
          </a:xfr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</p:txBody>
      </p:sp>
      <p:sp>
        <p:nvSpPr>
          <p:cNvPr id="25" name="Text Placeholder 48">
            <a:extLst>
              <a:ext uri="{FF2B5EF4-FFF2-40B4-BE49-F238E27FC236}">
                <a16:creationId xmlns:a16="http://schemas.microsoft.com/office/drawing/2014/main" id="{D3227D63-E9DF-418E-991A-1FBE336C5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87436" y="2998887"/>
            <a:ext cx="11429777" cy="7718225"/>
          </a:xfrm>
          <a:solidFill>
            <a:srgbClr val="1538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65390716-0252-4B67-95F6-ABC8BBD50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3D47208C-9EB0-45A6-AD5B-D24EE47DD4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53863" y="4117769"/>
            <a:ext cx="8404360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D866351-63E7-4EE4-9864-0AB221A8C9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5313" y="5407537"/>
            <a:ext cx="8352910" cy="41753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DONEC SCELERISQUE GRAVIDA URNA ID PORTTITOR.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548C3050-630E-40E4-945B-3D69462102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2726" y="6064037"/>
            <a:ext cx="6783262" cy="119870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gravida </a:t>
            </a:r>
            <a:br>
              <a:rPr lang="en-US" dirty="0"/>
            </a:br>
            <a:r>
              <a:rPr lang="en-US" dirty="0" err="1"/>
              <a:t>urna</a:t>
            </a:r>
            <a:r>
              <a:rPr lang="en-US" dirty="0"/>
              <a:t> id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magna,</a:t>
            </a:r>
          </a:p>
        </p:txBody>
      </p:sp>
      <p:grpSp>
        <p:nvGrpSpPr>
          <p:cNvPr id="20" name="Gruppe">
            <a:extLst>
              <a:ext uri="{FF2B5EF4-FFF2-40B4-BE49-F238E27FC236}">
                <a16:creationId xmlns:a16="http://schemas.microsoft.com/office/drawing/2014/main" id="{986BDA23-0B13-4D07-B231-64BF54FB7551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3" name="Linje">
              <a:extLst>
                <a:ext uri="{FF2B5EF4-FFF2-40B4-BE49-F238E27FC236}">
                  <a16:creationId xmlns:a16="http://schemas.microsoft.com/office/drawing/2014/main" id="{CA1F61D0-9200-43BE-AFAB-05095B23E55B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je">
              <a:extLst>
                <a:ext uri="{FF2B5EF4-FFF2-40B4-BE49-F238E27FC236}">
                  <a16:creationId xmlns:a16="http://schemas.microsoft.com/office/drawing/2014/main" id="{E60B432C-14C4-4F44-BCF1-9708F33A15AE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25054F7B-CA5A-460D-BB64-8E3175577EE4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47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BA834D51-35B5-4CBF-A8EE-5986D5DDDE72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">
            <a:extLst>
              <a:ext uri="{FF2B5EF4-FFF2-40B4-BE49-F238E27FC236}">
                <a16:creationId xmlns:a16="http://schemas.microsoft.com/office/drawing/2014/main" id="{2704B443-88C5-4A87-823D-6B7CC6E37279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05FD3C89-5415-4821-8427-12C06BCDA421}"/>
              </a:ext>
            </a:extLst>
          </p:cNvPr>
          <p:cNvSpPr/>
          <p:nvPr userDrawn="1"/>
        </p:nvSpPr>
        <p:spPr>
          <a:xfrm flipV="1">
            <a:off x="11234578" y="3187700"/>
            <a:ext cx="0" cy="704850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E59FD3AE-0765-4FCC-A75E-8B959349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F63060AF-1E38-417C-9FB6-C8153CD31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2835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308CBD7E-A73C-4899-8327-6DD9F8EA5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42039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grpSp>
        <p:nvGrpSpPr>
          <p:cNvPr id="29" name="Gruppe">
            <a:extLst>
              <a:ext uri="{FF2B5EF4-FFF2-40B4-BE49-F238E27FC236}">
                <a16:creationId xmlns:a16="http://schemas.microsoft.com/office/drawing/2014/main" id="{05DC8580-4C52-4721-87B2-7F0A682ED28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BFB40FB9-2D5F-418F-BF68-052435B6A92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A3B45378-B835-4A34-8DF9-59C3F34C21A4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73A646CA-D21E-4EEE-8C30-4979D8FBDF5A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Placeholder 5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2678E157-8C82-458D-9022-228A531035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r="29410"/>
          <a:stretch/>
        </p:blipFill>
        <p:spPr>
          <a:xfrm>
            <a:off x="1176238" y="1054100"/>
            <a:ext cx="8215412" cy="1160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22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-  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BA834D51-35B5-4CBF-A8EE-5986D5DDDE72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">
            <a:extLst>
              <a:ext uri="{FF2B5EF4-FFF2-40B4-BE49-F238E27FC236}">
                <a16:creationId xmlns:a16="http://schemas.microsoft.com/office/drawing/2014/main" id="{2704B443-88C5-4A87-823D-6B7CC6E37279}"/>
              </a:ext>
            </a:extLst>
          </p:cNvPr>
          <p:cNvSpPr/>
          <p:nvPr userDrawn="1"/>
        </p:nvSpPr>
        <p:spPr>
          <a:xfrm>
            <a:off x="22301200" y="1385293"/>
            <a:ext cx="558800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je">
            <a:extLst>
              <a:ext uri="{FF2B5EF4-FFF2-40B4-BE49-F238E27FC236}">
                <a16:creationId xmlns:a16="http://schemas.microsoft.com/office/drawing/2014/main" id="{05FD3C89-5415-4821-8427-12C06BCDA421}"/>
              </a:ext>
            </a:extLst>
          </p:cNvPr>
          <p:cNvSpPr/>
          <p:nvPr userDrawn="1"/>
        </p:nvSpPr>
        <p:spPr>
          <a:xfrm flipV="1">
            <a:off x="11234578" y="3187700"/>
            <a:ext cx="0" cy="7048500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hh_logo_1f_positiv_helblaa.png" descr="nhh_logo_1f_positiv_helblaa.png">
            <a:extLst>
              <a:ext uri="{FF2B5EF4-FFF2-40B4-BE49-F238E27FC236}">
                <a16:creationId xmlns:a16="http://schemas.microsoft.com/office/drawing/2014/main" id="{E59FD3AE-0765-4FCC-A75E-8B959349F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F63060AF-1E38-417C-9FB6-C8153CD317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2835" y="2853938"/>
            <a:ext cx="8404365" cy="11362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 IPSUM</a:t>
            </a:r>
            <a:endParaRPr lang="nb-NO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308CBD7E-A73C-4899-8327-6DD9F8EA5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42039" y="5600700"/>
            <a:ext cx="8361212" cy="4635500"/>
          </a:xfrm>
        </p:spPr>
        <p:txBody>
          <a:bodyPr>
            <a:noAutofit/>
          </a:bodyPr>
          <a:lstStyle>
            <a:lvl1pPr marL="342900" indent="-342900">
              <a:buClr>
                <a:srgbClr val="3B6E8F"/>
              </a:buClr>
              <a:buSzPct val="150000"/>
              <a:buFont typeface="Arial" panose="020B0604020202020204" pitchFamily="34" charset="0"/>
              <a:buChar char="•"/>
              <a:defRPr sz="24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Lorem ipsum 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18BEA-1D2E-4289-91D1-8AD17F78AF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76238" y="1054100"/>
            <a:ext cx="8215412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grpSp>
        <p:nvGrpSpPr>
          <p:cNvPr id="20" name="Gruppe">
            <a:extLst>
              <a:ext uri="{FF2B5EF4-FFF2-40B4-BE49-F238E27FC236}">
                <a16:creationId xmlns:a16="http://schemas.microsoft.com/office/drawing/2014/main" id="{FB20E47B-828B-41AB-AAE5-E5E612B8989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1" name="Linje">
              <a:extLst>
                <a:ext uri="{FF2B5EF4-FFF2-40B4-BE49-F238E27FC236}">
                  <a16:creationId xmlns:a16="http://schemas.microsoft.com/office/drawing/2014/main" id="{02D2D5DC-958F-4995-9754-FFE49D767E2F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je">
              <a:extLst>
                <a:ext uri="{FF2B5EF4-FFF2-40B4-BE49-F238E27FC236}">
                  <a16:creationId xmlns:a16="http://schemas.microsoft.com/office/drawing/2014/main" id="{6F0AF64D-F046-497D-BE75-7EC7F8556B71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B42FA5DA-1028-4B54-AF50-EBAB365AB5A1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6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4DC1B5D4-045A-4E2C-B3A5-348C37CD577D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hutterstock_1303899988.jpg" descr="Foto: shutterstock_1303899988.jpg">
            <a:extLst>
              <a:ext uri="{FF2B5EF4-FFF2-40B4-BE49-F238E27FC236}">
                <a16:creationId xmlns:a16="http://schemas.microsoft.com/office/drawing/2014/main" id="{57C4B429-7711-4992-B282-DDF4C7E97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250" t="8410" r="34231" b="12418"/>
          <a:stretch>
            <a:fillRect/>
          </a:stretch>
        </p:blipFill>
        <p:spPr>
          <a:xfrm>
            <a:off x="14934767" y="1057275"/>
            <a:ext cx="8247579" cy="116014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ktangel">
            <a:extLst>
              <a:ext uri="{FF2B5EF4-FFF2-40B4-BE49-F238E27FC236}">
                <a16:creationId xmlns:a16="http://schemas.microsoft.com/office/drawing/2014/main" id="{7A921075-54BC-443F-BD25-99DC1C2C80D0}"/>
              </a:ext>
            </a:extLst>
          </p:cNvPr>
          <p:cNvSpPr/>
          <p:nvPr userDrawn="1"/>
        </p:nvSpPr>
        <p:spPr>
          <a:xfrm>
            <a:off x="10985351" y="3000114"/>
            <a:ext cx="8128968" cy="771577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je">
            <a:extLst>
              <a:ext uri="{FF2B5EF4-FFF2-40B4-BE49-F238E27FC236}">
                <a16:creationId xmlns:a16="http://schemas.microsoft.com/office/drawing/2014/main" id="{39B4F5B3-C233-461A-8BD1-304DA8E636BA}"/>
              </a:ext>
            </a:extLst>
          </p:cNvPr>
          <p:cNvSpPr/>
          <p:nvPr userDrawn="1"/>
        </p:nvSpPr>
        <p:spPr>
          <a:xfrm flipV="1">
            <a:off x="12172451" y="4381500"/>
            <a:ext cx="0" cy="4981808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nhh_logo_1f_positiv_helblaa.png" descr="nhh_logo_1f_positiv_helblaa.png">
            <a:extLst>
              <a:ext uri="{FF2B5EF4-FFF2-40B4-BE49-F238E27FC236}">
                <a16:creationId xmlns:a16="http://schemas.microsoft.com/office/drawing/2014/main" id="{6DE71391-F380-406B-971F-753E28FC5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90B0E9B-10F0-43A8-BF63-BD4234E7C4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12617" y="4070814"/>
            <a:ext cx="3784522" cy="38948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5215F211-E2E9-4535-B4F2-F8981E615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98158" y="4315686"/>
            <a:ext cx="5374246" cy="2216478"/>
          </a:xfrm>
        </p:spPr>
        <p:txBody>
          <a:bodyPr>
            <a:normAutofit/>
          </a:bodyPr>
          <a:lstStyle>
            <a:lvl1pPr marL="0" indent="0">
              <a:lnSpc>
                <a:spcPts val="5500"/>
              </a:lnSpc>
              <a:buNone/>
              <a:defRPr sz="5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</a:p>
          <a:p>
            <a:pPr lvl="0"/>
            <a:r>
              <a:rPr lang="en-US" dirty="0"/>
              <a:t>IPSUM</a:t>
            </a:r>
            <a:endParaRPr lang="nb-NO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0BF96A4D-EF6D-474E-BCC0-CE8F9A20A3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98166" y="6482972"/>
            <a:ext cx="5374247" cy="30247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rgbClr val="E2E464"/>
              </a:buClr>
              <a:buSzPct val="150000"/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5" name="Chart Placeholder 24">
            <a:extLst>
              <a:ext uri="{FF2B5EF4-FFF2-40B4-BE49-F238E27FC236}">
                <a16:creationId xmlns:a16="http://schemas.microsoft.com/office/drawing/2014/main" id="{245933CB-3236-48F8-8E4E-787E87F1040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2980920" y="4517445"/>
            <a:ext cx="6607707" cy="6015022"/>
          </a:xfrm>
          <a:ln>
            <a:noFill/>
          </a:ln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nb-NO" dirty="0"/>
          </a:p>
        </p:txBody>
      </p:sp>
      <p:grpSp>
        <p:nvGrpSpPr>
          <p:cNvPr id="32" name="Gruppe">
            <a:extLst>
              <a:ext uri="{FF2B5EF4-FFF2-40B4-BE49-F238E27FC236}">
                <a16:creationId xmlns:a16="http://schemas.microsoft.com/office/drawing/2014/main" id="{1B4B50EB-4EF2-410D-A6F7-0F267BF6635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3" name="Linje">
              <a:extLst>
                <a:ext uri="{FF2B5EF4-FFF2-40B4-BE49-F238E27FC236}">
                  <a16:creationId xmlns:a16="http://schemas.microsoft.com/office/drawing/2014/main" id="{0F2AD8AC-4E49-4403-A136-306CF0F4C8EC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je">
              <a:extLst>
                <a:ext uri="{FF2B5EF4-FFF2-40B4-BE49-F238E27FC236}">
                  <a16:creationId xmlns:a16="http://schemas.microsoft.com/office/drawing/2014/main" id="{87EC2252-9EB4-4F88-AA0F-4D103004E13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5ABD56A5-FB4E-47BF-B426-480812E46625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8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4DC1B5D4-045A-4E2C-B3A5-348C37CD577D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824C6C-86DE-4EFA-A9D3-5B41B19970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934767" y="1057274"/>
            <a:ext cx="8247580" cy="11604625"/>
          </a:xfr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Top </a:t>
            </a:r>
            <a:r>
              <a:rPr lang="nb-NO" dirty="0" err="1"/>
              <a:t>menu</a:t>
            </a:r>
            <a:r>
              <a:rPr lang="nb-NO" dirty="0"/>
              <a:t> «</a:t>
            </a:r>
            <a:r>
              <a:rPr lang="nb-NO" dirty="0" err="1"/>
              <a:t>Insert</a:t>
            </a:r>
            <a:r>
              <a:rPr lang="nb-NO" dirty="0"/>
              <a:t>». Select «Pictures» to </a:t>
            </a:r>
            <a:r>
              <a:rPr lang="nb-NO" dirty="0" err="1"/>
              <a:t>insert</a:t>
            </a:r>
            <a:r>
              <a:rPr lang="nb-NO" dirty="0"/>
              <a:t> an image</a:t>
            </a:r>
          </a:p>
          <a:p>
            <a:endParaRPr lang="nb-NO" dirty="0"/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7CC0D6DC-E892-4991-944C-6B598E5081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85351" y="2997662"/>
            <a:ext cx="8128968" cy="7718224"/>
          </a:xfrm>
          <a:solidFill>
            <a:srgbClr val="1538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0</a:t>
            </a:r>
          </a:p>
        </p:txBody>
      </p:sp>
      <p:sp>
        <p:nvSpPr>
          <p:cNvPr id="11" name="Linje">
            <a:extLst>
              <a:ext uri="{FF2B5EF4-FFF2-40B4-BE49-F238E27FC236}">
                <a16:creationId xmlns:a16="http://schemas.microsoft.com/office/drawing/2014/main" id="{39B4F5B3-C233-461A-8BD1-304DA8E636BA}"/>
              </a:ext>
            </a:extLst>
          </p:cNvPr>
          <p:cNvSpPr/>
          <p:nvPr userDrawn="1"/>
        </p:nvSpPr>
        <p:spPr>
          <a:xfrm flipV="1">
            <a:off x="12172451" y="4381500"/>
            <a:ext cx="0" cy="4981808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90B0E9B-10F0-43A8-BF63-BD4234E7C4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12617" y="4070814"/>
            <a:ext cx="3784522" cy="389481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5215F211-E2E9-4535-B4F2-F8981E615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98158" y="4315686"/>
            <a:ext cx="5374240" cy="2216478"/>
          </a:xfrm>
        </p:spPr>
        <p:txBody>
          <a:bodyPr>
            <a:normAutofit/>
          </a:bodyPr>
          <a:lstStyle>
            <a:lvl1pPr marL="0" indent="0">
              <a:lnSpc>
                <a:spcPts val="5500"/>
              </a:lnSpc>
              <a:buNone/>
              <a:defRPr sz="5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</a:p>
          <a:p>
            <a:pPr lvl="0"/>
            <a:r>
              <a:rPr lang="en-US" dirty="0"/>
              <a:t>IPSUM</a:t>
            </a:r>
            <a:endParaRPr lang="nb-NO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0BF96A4D-EF6D-474E-BCC0-CE8F9A20A3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98166" y="6482972"/>
            <a:ext cx="5374247" cy="30247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rgbClr val="E2E464"/>
              </a:buClr>
              <a:buSzPct val="150000"/>
              <a:buFont typeface="Arial" panose="020B0604020202020204" pitchFamily="34" charset="0"/>
              <a:buNone/>
              <a:defRPr sz="1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5" name="Chart Placeholder 24">
            <a:extLst>
              <a:ext uri="{FF2B5EF4-FFF2-40B4-BE49-F238E27FC236}">
                <a16:creationId xmlns:a16="http://schemas.microsoft.com/office/drawing/2014/main" id="{245933CB-3236-48F8-8E4E-787E87F1040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2980920" y="4517445"/>
            <a:ext cx="6607707" cy="6015022"/>
          </a:xfrm>
          <a:ln>
            <a:noFill/>
          </a:ln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nb-NO" dirty="0"/>
          </a:p>
        </p:txBody>
      </p:sp>
      <p:grpSp>
        <p:nvGrpSpPr>
          <p:cNvPr id="32" name="Gruppe">
            <a:extLst>
              <a:ext uri="{FF2B5EF4-FFF2-40B4-BE49-F238E27FC236}">
                <a16:creationId xmlns:a16="http://schemas.microsoft.com/office/drawing/2014/main" id="{1B4B50EB-4EF2-410D-A6F7-0F267BF66357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3" name="Linje">
              <a:extLst>
                <a:ext uri="{FF2B5EF4-FFF2-40B4-BE49-F238E27FC236}">
                  <a16:creationId xmlns:a16="http://schemas.microsoft.com/office/drawing/2014/main" id="{0F2AD8AC-4E49-4403-A136-306CF0F4C8EC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je">
              <a:extLst>
                <a:ext uri="{FF2B5EF4-FFF2-40B4-BE49-F238E27FC236}">
                  <a16:creationId xmlns:a16="http://schemas.microsoft.com/office/drawing/2014/main" id="{87EC2252-9EB4-4F88-AA0F-4D103004E13A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5ABD56A5-FB4E-47BF-B426-480812E46625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3B2B11DC-6E8F-47CA-BBA4-88CF7620E2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8484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7" name="Text Placeholder 48">
            <a:extLst>
              <a:ext uri="{FF2B5EF4-FFF2-40B4-BE49-F238E27FC236}">
                <a16:creationId xmlns:a16="http://schemas.microsoft.com/office/drawing/2014/main" id="{35DA97D8-1246-4079-82C2-847D420EF9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12121551" y="4378659"/>
            <a:ext cx="97117" cy="4984649"/>
          </a:xfrm>
          <a:solidFill>
            <a:srgbClr val="E2E46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50" b="0">
                <a:solidFill>
                  <a:srgbClr val="E2E4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nb-NO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61060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889FB5E7-5800-4E76-A61B-56D58839C535}"/>
              </a:ext>
            </a:extLst>
          </p:cNvPr>
          <p:cNvSpPr/>
          <p:nvPr userDrawn="1"/>
        </p:nvSpPr>
        <p:spPr>
          <a:xfrm>
            <a:off x="1176238" y="1054100"/>
            <a:ext cx="22010986" cy="11607800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je">
            <a:extLst>
              <a:ext uri="{FF2B5EF4-FFF2-40B4-BE49-F238E27FC236}">
                <a16:creationId xmlns:a16="http://schemas.microsoft.com/office/drawing/2014/main" id="{CB7B9FDD-C910-4F57-A5AC-1935ABC01D08}"/>
              </a:ext>
            </a:extLst>
          </p:cNvPr>
          <p:cNvSpPr/>
          <p:nvPr userDrawn="1"/>
        </p:nvSpPr>
        <p:spPr>
          <a:xfrm flipV="1">
            <a:off x="4244232" y="4443237"/>
            <a:ext cx="0" cy="4570778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9DCE13-C76F-414D-BD87-4CA22820E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3324" y="7271022"/>
            <a:ext cx="12764651" cy="2339557"/>
          </a:xfrm>
        </p:spPr>
        <p:txBody>
          <a:bodyPr>
            <a:noAutofit/>
          </a:bodyPr>
          <a:lstStyle>
            <a:lvl1pPr algn="l">
              <a:defRPr sz="1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  <a:endParaRPr lang="nb-NO" dirty="0"/>
          </a:p>
        </p:txBody>
      </p:sp>
      <p:pic>
        <p:nvPicPr>
          <p:cNvPr id="20" name="nhh_logo_1f_negativ_hvit.png" descr="nhh_logo_1f_negativ_hvit.png">
            <a:extLst>
              <a:ext uri="{FF2B5EF4-FFF2-40B4-BE49-F238E27FC236}">
                <a16:creationId xmlns:a16="http://schemas.microsoft.com/office/drawing/2014/main" id="{99AE57C6-FFE4-4769-BCD1-F3CC9EE5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431" y="4435170"/>
            <a:ext cx="1055224" cy="21043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uppe">
            <a:extLst>
              <a:ext uri="{FF2B5EF4-FFF2-40B4-BE49-F238E27FC236}">
                <a16:creationId xmlns:a16="http://schemas.microsoft.com/office/drawing/2014/main" id="{5EB9EF8F-A856-4A09-B6A5-2A805AFD15A8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18" name="Linje">
              <a:extLst>
                <a:ext uri="{FF2B5EF4-FFF2-40B4-BE49-F238E27FC236}">
                  <a16:creationId xmlns:a16="http://schemas.microsoft.com/office/drawing/2014/main" id="{5852E98D-301B-4835-99E2-983ECE305358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" name="Linje">
              <a:extLst>
                <a:ext uri="{FF2B5EF4-FFF2-40B4-BE49-F238E27FC236}">
                  <a16:creationId xmlns:a16="http://schemas.microsoft.com/office/drawing/2014/main" id="{5E7D9D4F-547C-4D1D-B9CC-61E575DBFC33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34F33A0D-C7ED-45C8-9A9E-1740276D19C4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4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">
            <a:extLst>
              <a:ext uri="{FF2B5EF4-FFF2-40B4-BE49-F238E27FC236}">
                <a16:creationId xmlns:a16="http://schemas.microsoft.com/office/drawing/2014/main" id="{3F7CB62C-AFB1-4BF3-A37D-197E5FEF214B}"/>
              </a:ext>
            </a:extLst>
          </p:cNvPr>
          <p:cNvSpPr/>
          <p:nvPr userDrawn="1"/>
        </p:nvSpPr>
        <p:spPr>
          <a:xfrm>
            <a:off x="1155700" y="1054100"/>
            <a:ext cx="22052062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0FB7F317-47AF-4D1E-89D4-1A748F942D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08484" y="10513417"/>
            <a:ext cx="885195" cy="178435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grpSp>
        <p:nvGrpSpPr>
          <p:cNvPr id="17" name="Gruppe">
            <a:extLst>
              <a:ext uri="{FF2B5EF4-FFF2-40B4-BE49-F238E27FC236}">
                <a16:creationId xmlns:a16="http://schemas.microsoft.com/office/drawing/2014/main" id="{461ABD16-6439-48B7-83EF-2368878C0A81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18" name="Linje">
              <a:extLst>
                <a:ext uri="{FF2B5EF4-FFF2-40B4-BE49-F238E27FC236}">
                  <a16:creationId xmlns:a16="http://schemas.microsoft.com/office/drawing/2014/main" id="{2CE337BE-AB41-463D-A5F4-02B456604E17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Linje">
              <a:extLst>
                <a:ext uri="{FF2B5EF4-FFF2-40B4-BE49-F238E27FC236}">
                  <a16:creationId xmlns:a16="http://schemas.microsoft.com/office/drawing/2014/main" id="{EB4225A0-4805-44E0-B06F-8B374F975D80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AA329707-C2BF-4571-83E8-BCEDA0CD12BC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28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">
            <a:extLst>
              <a:ext uri="{FF2B5EF4-FFF2-40B4-BE49-F238E27FC236}">
                <a16:creationId xmlns:a16="http://schemas.microsoft.com/office/drawing/2014/main" id="{31151E3A-FA24-4629-BCC9-DA971E15E3FA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547914F3-79A6-4176-9AD4-5A5A5EADCC7E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" name="Linje">
              <a:extLst>
                <a:ext uri="{FF2B5EF4-FFF2-40B4-BE49-F238E27FC236}">
                  <a16:creationId xmlns:a16="http://schemas.microsoft.com/office/drawing/2014/main" id="{741403AA-32FB-4911-BA73-6ECDBE572D89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E86CC22-7BDC-42D3-8688-38BC91BCF92C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8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insert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">
            <a:extLst>
              <a:ext uri="{FF2B5EF4-FFF2-40B4-BE49-F238E27FC236}">
                <a16:creationId xmlns:a16="http://schemas.microsoft.com/office/drawing/2014/main" id="{C045F46F-78F1-47C7-AC7E-9490A4318907}"/>
              </a:ext>
            </a:extLst>
          </p:cNvPr>
          <p:cNvSpPr/>
          <p:nvPr userDrawn="1"/>
        </p:nvSpPr>
        <p:spPr>
          <a:xfrm>
            <a:off x="1155700" y="1054100"/>
            <a:ext cx="10989469" cy="116078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e">
            <a:extLst>
              <a:ext uri="{FF2B5EF4-FFF2-40B4-BE49-F238E27FC236}">
                <a16:creationId xmlns:a16="http://schemas.microsoft.com/office/drawing/2014/main" id="{E0987DB0-E925-4411-BB80-27589C09CF70}"/>
              </a:ext>
            </a:extLst>
          </p:cNvPr>
          <p:cNvGrpSpPr/>
          <p:nvPr userDrawn="1"/>
        </p:nvGrpSpPr>
        <p:grpSpPr>
          <a:xfrm>
            <a:off x="21325489" y="9717409"/>
            <a:ext cx="1279981" cy="2530640"/>
            <a:chOff x="0" y="0"/>
            <a:chExt cx="1279980" cy="2530638"/>
          </a:xfrm>
        </p:grpSpPr>
        <p:pic>
          <p:nvPicPr>
            <p:cNvPr id="32" name="nhh_logo_1f_negativ_hvit.png" descr="nhh_logo_1f_negativ_hvit.png">
              <a:extLst>
                <a:ext uri="{FF2B5EF4-FFF2-40B4-BE49-F238E27FC236}">
                  <a16:creationId xmlns:a16="http://schemas.microsoft.com/office/drawing/2014/main" id="{6EA13DC0-2534-44CD-BDE1-D73AD73B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378" y="0"/>
              <a:ext cx="1055223" cy="2104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VIL NOE MER">
              <a:extLst>
                <a:ext uri="{FF2B5EF4-FFF2-40B4-BE49-F238E27FC236}">
                  <a16:creationId xmlns:a16="http://schemas.microsoft.com/office/drawing/2014/main" id="{C35CEC86-BD84-438D-A93D-FD4BCC3AAB33}"/>
                </a:ext>
              </a:extLst>
            </p:cNvPr>
            <p:cNvSpPr txBox="1"/>
            <p:nvPr/>
          </p:nvSpPr>
          <p:spPr>
            <a:xfrm>
              <a:off x="0" y="2212602"/>
              <a:ext cx="1279980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NeutrafaceText-Bold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VIL NOE MER</a:t>
              </a:r>
            </a:p>
          </p:txBody>
        </p:sp>
      </p:grpSp>
      <p:sp>
        <p:nvSpPr>
          <p:cNvPr id="34" name="Linje">
            <a:extLst>
              <a:ext uri="{FF2B5EF4-FFF2-40B4-BE49-F238E27FC236}">
                <a16:creationId xmlns:a16="http://schemas.microsoft.com/office/drawing/2014/main" id="{2C75E16D-3341-4555-95E9-DD1569C22F71}"/>
              </a:ext>
            </a:extLst>
          </p:cNvPr>
          <p:cNvSpPr/>
          <p:nvPr userDrawn="1"/>
        </p:nvSpPr>
        <p:spPr>
          <a:xfrm flipV="1">
            <a:off x="3111500" y="3671943"/>
            <a:ext cx="1" cy="6120157"/>
          </a:xfrm>
          <a:prstGeom prst="line">
            <a:avLst/>
          </a:prstGeom>
          <a:ln w="114300">
            <a:solidFill>
              <a:srgbClr val="E2E46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245A367-CF01-4AA3-86DF-B47F4E4ABD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92000" y="1054100"/>
            <a:ext cx="10966450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  <p:pic>
        <p:nvPicPr>
          <p:cNvPr id="37" name="nhh_logo_1f_negativ_hvit.png" descr="nhh_logo_1f_negativ_hvit.png">
            <a:extLst>
              <a:ext uri="{FF2B5EF4-FFF2-40B4-BE49-F238E27FC236}">
                <a16:creationId xmlns:a16="http://schemas.microsoft.com/office/drawing/2014/main" id="{53EDAE35-128A-4C48-8B28-52AC85C9D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nhh_logo_1f_negativ_hvit.png" descr="nhh_logo_1f_negativ_hvit.png">
            <a:extLst>
              <a:ext uri="{FF2B5EF4-FFF2-40B4-BE49-F238E27FC236}">
                <a16:creationId xmlns:a16="http://schemas.microsoft.com/office/drawing/2014/main" id="{1A467157-84CE-4681-8A4B-33EC7DF77D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60166" y="106848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ktangel">
            <a:extLst>
              <a:ext uri="{FF2B5EF4-FFF2-40B4-BE49-F238E27FC236}">
                <a16:creationId xmlns:a16="http://schemas.microsoft.com/office/drawing/2014/main" id="{49F81342-201D-462C-A726-662C586C746D}"/>
              </a:ext>
            </a:extLst>
          </p:cNvPr>
          <p:cNvSpPr/>
          <p:nvPr userDrawn="1"/>
        </p:nvSpPr>
        <p:spPr>
          <a:xfrm>
            <a:off x="10972800" y="1054099"/>
            <a:ext cx="1228329" cy="11607802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48">
            <a:extLst>
              <a:ext uri="{FF2B5EF4-FFF2-40B4-BE49-F238E27FC236}">
                <a16:creationId xmlns:a16="http://schemas.microsoft.com/office/drawing/2014/main" id="{0D4DC9B2-31EE-4B95-840A-93A44CABD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9369" y="3671943"/>
            <a:ext cx="6405562" cy="1003393"/>
          </a:xfrm>
        </p:spPr>
        <p:txBody>
          <a:bodyPr>
            <a:normAutofit/>
          </a:bodyPr>
          <a:lstStyle>
            <a:lvl1pPr marL="0" indent="0"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INDEX - CONTENT</a:t>
            </a:r>
            <a:endParaRPr lang="nb-NO" dirty="0"/>
          </a:p>
        </p:txBody>
      </p:sp>
      <p:sp>
        <p:nvSpPr>
          <p:cNvPr id="21" name="Text Placeholder 53">
            <a:extLst>
              <a:ext uri="{FF2B5EF4-FFF2-40B4-BE49-F238E27FC236}">
                <a16:creationId xmlns:a16="http://schemas.microsoft.com/office/drawing/2014/main" id="{8CD21F70-8F31-4FC2-8B52-22E859853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469" y="5546272"/>
            <a:ext cx="6405562" cy="4188677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   Click to add text</a:t>
            </a:r>
            <a:endParaRPr lang="nb-NO" dirty="0"/>
          </a:p>
        </p:txBody>
      </p:sp>
      <p:grpSp>
        <p:nvGrpSpPr>
          <p:cNvPr id="22" name="Gruppe">
            <a:extLst>
              <a:ext uri="{FF2B5EF4-FFF2-40B4-BE49-F238E27FC236}">
                <a16:creationId xmlns:a16="http://schemas.microsoft.com/office/drawing/2014/main" id="{D5692385-7A34-4C87-81E0-0D4A6E541F4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26" name="Linje">
              <a:extLst>
                <a:ext uri="{FF2B5EF4-FFF2-40B4-BE49-F238E27FC236}">
                  <a16:creationId xmlns:a16="http://schemas.microsoft.com/office/drawing/2014/main" id="{3F6ECEAD-5E8B-4E97-BDAF-8069714C8871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je">
              <a:extLst>
                <a:ext uri="{FF2B5EF4-FFF2-40B4-BE49-F238E27FC236}">
                  <a16:creationId xmlns:a16="http://schemas.microsoft.com/office/drawing/2014/main" id="{225B0D60-F278-421E-9D5C-E6986CE48E3C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56D570EC-A7CC-4E4C-9017-35916D32FBA4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F9A07579-C08D-47BE-9F29-7F60C48B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08484" y="10513417"/>
            <a:ext cx="885195" cy="178435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98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FB0629B7-8546-4CBF-8149-7AF394FFF479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Figur">
            <a:extLst>
              <a:ext uri="{FF2B5EF4-FFF2-40B4-BE49-F238E27FC236}">
                <a16:creationId xmlns:a16="http://schemas.microsoft.com/office/drawing/2014/main" id="{8F993DEF-84AE-4CB5-BCBE-59549C5E9317}"/>
              </a:ext>
            </a:extLst>
          </p:cNvPr>
          <p:cNvSpPr/>
          <p:nvPr userDrawn="1"/>
        </p:nvSpPr>
        <p:spPr>
          <a:xfrm>
            <a:off x="12633147" y="8792179"/>
            <a:ext cx="463907" cy="463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6200" y="8836"/>
                </a:moveTo>
                <a:cubicBezTo>
                  <a:pt x="16065" y="8836"/>
                  <a:pt x="15942" y="8891"/>
                  <a:pt x="15852" y="8980"/>
                </a:cubicBezTo>
                <a:lnTo>
                  <a:pt x="10800" y="13574"/>
                </a:lnTo>
                <a:lnTo>
                  <a:pt x="5747" y="8980"/>
                </a:lnTo>
                <a:cubicBezTo>
                  <a:pt x="5658" y="8891"/>
                  <a:pt x="5535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63"/>
                  <a:pt x="4964" y="9586"/>
                  <a:pt x="5053" y="9674"/>
                </a:cubicBezTo>
                <a:lnTo>
                  <a:pt x="10453" y="14583"/>
                </a:lnTo>
                <a:cubicBezTo>
                  <a:pt x="10542" y="14673"/>
                  <a:pt x="10665" y="14727"/>
                  <a:pt x="10800" y="14727"/>
                </a:cubicBezTo>
                <a:cubicBezTo>
                  <a:pt x="10935" y="14727"/>
                  <a:pt x="11058" y="14673"/>
                  <a:pt x="11147" y="14583"/>
                </a:cubicBezTo>
                <a:lnTo>
                  <a:pt x="16547" y="9674"/>
                </a:lnTo>
                <a:cubicBezTo>
                  <a:pt x="16636" y="9586"/>
                  <a:pt x="16691" y="9463"/>
                  <a:pt x="16691" y="9327"/>
                </a:cubicBezTo>
                <a:cubicBezTo>
                  <a:pt x="16691" y="9056"/>
                  <a:pt x="16471" y="8836"/>
                  <a:pt x="16200" y="8836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92929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5" name="Bilde" descr="Bilde">
            <a:extLst>
              <a:ext uri="{FF2B5EF4-FFF2-40B4-BE49-F238E27FC236}">
                <a16:creationId xmlns:a16="http://schemas.microsoft.com/office/drawing/2014/main" id="{7EB6D1C8-5EA2-4BD7-9C83-9BCFC28B0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4494" y="6506117"/>
            <a:ext cx="1036198" cy="77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ktangel">
            <a:extLst>
              <a:ext uri="{FF2B5EF4-FFF2-40B4-BE49-F238E27FC236}">
                <a16:creationId xmlns:a16="http://schemas.microsoft.com/office/drawing/2014/main" id="{6EA05652-6F97-491F-87D5-D49998EA6E38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" name="nhh_logo_1f_positiv_helblaa.png" descr="nhh_logo_1f_positiv_helblaa.png">
            <a:extLst>
              <a:ext uri="{FF2B5EF4-FFF2-40B4-BE49-F238E27FC236}">
                <a16:creationId xmlns:a16="http://schemas.microsoft.com/office/drawing/2014/main" id="{2AF8F67E-4346-46DA-B746-1996E7A9F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uppe">
            <a:extLst>
              <a:ext uri="{FF2B5EF4-FFF2-40B4-BE49-F238E27FC236}">
                <a16:creationId xmlns:a16="http://schemas.microsoft.com/office/drawing/2014/main" id="{4B9F9DC8-CDD1-4E1C-9593-0E1DB5FC861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43E966CC-1ECC-45AB-AADE-9CC6261BA746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7FD8B66A-C6A7-4F0A-A898-5D3B619224D1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B707FAE2-74FF-4524-87D5-A39C6A272F08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Neutraface Text Bold" panose="02000800040000020004" pitchFamily="50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Neutraface Text Bold" panose="02000800040000020004" pitchFamily="50" charset="0"/>
            </a:endParaRP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3EF9A235-4033-4B2A-ACAA-43D08B0462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9331" y="2933700"/>
            <a:ext cx="6405562" cy="32374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</a:p>
          <a:p>
            <a:pPr lvl="0"/>
            <a:r>
              <a:rPr lang="en-US" dirty="0"/>
              <a:t>IPSUM</a:t>
            </a:r>
            <a:endParaRPr lang="nb-NO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A94B66B-8EA5-4328-9D8E-9B725877EE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9330" y="6531765"/>
            <a:ext cx="6734968" cy="21487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500" b="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B7F0BA1-D6AB-4CE3-BFAD-8C4677506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9330" y="9364041"/>
            <a:ext cx="6734968" cy="21487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5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33" name="Picture Placeholder 6">
            <a:extLst>
              <a:ext uri="{FF2B5EF4-FFF2-40B4-BE49-F238E27FC236}">
                <a16:creationId xmlns:a16="http://schemas.microsoft.com/office/drawing/2014/main" id="{27079492-B254-441F-ABFA-089DC885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446" r="26331" b="446"/>
          <a:stretch/>
        </p:blipFill>
        <p:spPr>
          <a:xfrm>
            <a:off x="1202929" y="1054098"/>
            <a:ext cx="8233270" cy="116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9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FB0629B7-8546-4CBF-8149-7AF394FFF479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" name="Bilde" descr="Bilde">
            <a:extLst>
              <a:ext uri="{FF2B5EF4-FFF2-40B4-BE49-F238E27FC236}">
                <a16:creationId xmlns:a16="http://schemas.microsoft.com/office/drawing/2014/main" id="{7EB6D1C8-5EA2-4BD7-9C83-9BCFC28B0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4494" y="6506117"/>
            <a:ext cx="1036198" cy="77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ktangel">
            <a:extLst>
              <a:ext uri="{FF2B5EF4-FFF2-40B4-BE49-F238E27FC236}">
                <a16:creationId xmlns:a16="http://schemas.microsoft.com/office/drawing/2014/main" id="{6EA05652-6F97-491F-87D5-D49998EA6E38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" name="nhh_logo_1f_positiv_helblaa.png" descr="nhh_logo_1f_positiv_helblaa.png">
            <a:extLst>
              <a:ext uri="{FF2B5EF4-FFF2-40B4-BE49-F238E27FC236}">
                <a16:creationId xmlns:a16="http://schemas.microsoft.com/office/drawing/2014/main" id="{2AF8F67E-4346-46DA-B746-1996E7A9F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uppe">
            <a:extLst>
              <a:ext uri="{FF2B5EF4-FFF2-40B4-BE49-F238E27FC236}">
                <a16:creationId xmlns:a16="http://schemas.microsoft.com/office/drawing/2014/main" id="{4B9F9DC8-CDD1-4E1C-9593-0E1DB5FC8612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0" name="Linje">
              <a:extLst>
                <a:ext uri="{FF2B5EF4-FFF2-40B4-BE49-F238E27FC236}">
                  <a16:creationId xmlns:a16="http://schemas.microsoft.com/office/drawing/2014/main" id="{43E966CC-1ECC-45AB-AADE-9CC6261BA746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" name="Linje">
              <a:extLst>
                <a:ext uri="{FF2B5EF4-FFF2-40B4-BE49-F238E27FC236}">
                  <a16:creationId xmlns:a16="http://schemas.microsoft.com/office/drawing/2014/main" id="{7FD8B66A-C6A7-4F0A-A898-5D3B619224D1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B707FAE2-74FF-4524-87D5-A39C6A272F08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Neutraface Text Bold" panose="02000800040000020004" pitchFamily="50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Neutraface Text Bold" panose="02000800040000020004" pitchFamily="50" charset="0"/>
            </a:endParaRP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3EF9A235-4033-4B2A-ACAA-43D08B0462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9331" y="2933700"/>
            <a:ext cx="6405562" cy="32374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</a:p>
          <a:p>
            <a:pPr lvl="0"/>
            <a:r>
              <a:rPr lang="en-US" dirty="0"/>
              <a:t>IPSUM</a:t>
            </a:r>
            <a:endParaRPr lang="nb-NO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A94B66B-8EA5-4328-9D8E-9B725877EE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9330" y="6531765"/>
            <a:ext cx="6734968" cy="21487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500" b="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B7F0BA1-D6AB-4CE3-BFAD-8C4677506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9330" y="9364041"/>
            <a:ext cx="6734968" cy="21487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5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33" name="Picture Placeholder 6">
            <a:extLst>
              <a:ext uri="{FF2B5EF4-FFF2-40B4-BE49-F238E27FC236}">
                <a16:creationId xmlns:a16="http://schemas.microsoft.com/office/drawing/2014/main" id="{27079492-B254-441F-ABFA-089DC885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446" r="26331" b="446"/>
          <a:stretch/>
        </p:blipFill>
        <p:spPr>
          <a:xfrm>
            <a:off x="1202929" y="1054098"/>
            <a:ext cx="8233270" cy="116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97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FB0629B7-8546-4CBF-8149-7AF394FFF479}"/>
              </a:ext>
            </a:extLst>
          </p:cNvPr>
          <p:cNvSpPr/>
          <p:nvPr userDrawn="1"/>
        </p:nvSpPr>
        <p:spPr>
          <a:xfrm>
            <a:off x="9422308" y="1054100"/>
            <a:ext cx="13785454" cy="11607800"/>
          </a:xfrm>
          <a:prstGeom prst="rect">
            <a:avLst/>
          </a:prstGeom>
          <a:solidFill>
            <a:srgbClr val="D5D5D5">
              <a:alpha val="1243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7A3E8C-FF67-4856-A1A8-20A683A9FA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9038" y="1054100"/>
            <a:ext cx="8233270" cy="11607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nb-NO"/>
          </a:p>
        </p:txBody>
      </p:sp>
      <p:pic>
        <p:nvPicPr>
          <p:cNvPr id="15" name="Bilde" descr="Bilde">
            <a:extLst>
              <a:ext uri="{FF2B5EF4-FFF2-40B4-BE49-F238E27FC236}">
                <a16:creationId xmlns:a16="http://schemas.microsoft.com/office/drawing/2014/main" id="{7EB6D1C8-5EA2-4BD7-9C83-9BCFC28B0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4494" y="6506117"/>
            <a:ext cx="1036198" cy="77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ktangel">
            <a:extLst>
              <a:ext uri="{FF2B5EF4-FFF2-40B4-BE49-F238E27FC236}">
                <a16:creationId xmlns:a16="http://schemas.microsoft.com/office/drawing/2014/main" id="{6EA05652-6F97-491F-87D5-D49998EA6E38}"/>
              </a:ext>
            </a:extLst>
          </p:cNvPr>
          <p:cNvSpPr/>
          <p:nvPr userDrawn="1"/>
        </p:nvSpPr>
        <p:spPr>
          <a:xfrm>
            <a:off x="-25400" y="1054099"/>
            <a:ext cx="1228329" cy="11607802"/>
          </a:xfrm>
          <a:prstGeom prst="rect">
            <a:avLst/>
          </a:prstGeom>
          <a:solidFill>
            <a:srgbClr val="E2E46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nhh_logo_1f_positiv_helblaa.png" descr="nhh_logo_1f_positiv_helblaa.png">
            <a:extLst>
              <a:ext uri="{FF2B5EF4-FFF2-40B4-BE49-F238E27FC236}">
                <a16:creationId xmlns:a16="http://schemas.microsoft.com/office/drawing/2014/main" id="{2AF8F67E-4346-46DA-B746-1996E7A9F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7766" y="10532467"/>
            <a:ext cx="885195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Figur">
            <a:extLst>
              <a:ext uri="{FF2B5EF4-FFF2-40B4-BE49-F238E27FC236}">
                <a16:creationId xmlns:a16="http://schemas.microsoft.com/office/drawing/2014/main" id="{3BBB3224-C02E-4FB4-850E-911B1FDD0DEE}"/>
              </a:ext>
            </a:extLst>
          </p:cNvPr>
          <p:cNvSpPr/>
          <p:nvPr userDrawn="1"/>
        </p:nvSpPr>
        <p:spPr>
          <a:xfrm>
            <a:off x="12633147" y="8792179"/>
            <a:ext cx="463907" cy="463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6200" y="8836"/>
                </a:moveTo>
                <a:cubicBezTo>
                  <a:pt x="16065" y="8836"/>
                  <a:pt x="15942" y="8891"/>
                  <a:pt x="15852" y="8980"/>
                </a:cubicBezTo>
                <a:lnTo>
                  <a:pt x="10800" y="13574"/>
                </a:lnTo>
                <a:lnTo>
                  <a:pt x="5747" y="8980"/>
                </a:lnTo>
                <a:cubicBezTo>
                  <a:pt x="5658" y="8891"/>
                  <a:pt x="5535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63"/>
                  <a:pt x="4964" y="9586"/>
                  <a:pt x="5053" y="9674"/>
                </a:cubicBezTo>
                <a:lnTo>
                  <a:pt x="10453" y="14583"/>
                </a:lnTo>
                <a:cubicBezTo>
                  <a:pt x="10542" y="14673"/>
                  <a:pt x="10665" y="14727"/>
                  <a:pt x="10800" y="14727"/>
                </a:cubicBezTo>
                <a:cubicBezTo>
                  <a:pt x="10935" y="14727"/>
                  <a:pt x="11058" y="14673"/>
                  <a:pt x="11147" y="14583"/>
                </a:cubicBezTo>
                <a:lnTo>
                  <a:pt x="16547" y="9674"/>
                </a:lnTo>
                <a:cubicBezTo>
                  <a:pt x="16636" y="9586"/>
                  <a:pt x="16691" y="9463"/>
                  <a:pt x="16691" y="9327"/>
                </a:cubicBezTo>
                <a:cubicBezTo>
                  <a:pt x="16691" y="9056"/>
                  <a:pt x="16471" y="8836"/>
                  <a:pt x="16200" y="8836"/>
                </a:cubicBezTo>
              </a:path>
            </a:pathLst>
          </a:custGeom>
          <a:solidFill>
            <a:srgbClr val="15385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>
                <a:solidFill>
                  <a:srgbClr val="92929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e">
            <a:extLst>
              <a:ext uri="{FF2B5EF4-FFF2-40B4-BE49-F238E27FC236}">
                <a16:creationId xmlns:a16="http://schemas.microsoft.com/office/drawing/2014/main" id="{D38EB18C-5F54-4EF0-A692-8DE831763D73}"/>
              </a:ext>
            </a:extLst>
          </p:cNvPr>
          <p:cNvGrpSpPr/>
          <p:nvPr userDrawn="1"/>
        </p:nvGrpSpPr>
        <p:grpSpPr>
          <a:xfrm rot="5400000">
            <a:off x="22964526" y="6858000"/>
            <a:ext cx="1549401" cy="1"/>
            <a:chOff x="0" y="0"/>
            <a:chExt cx="1549399" cy="0"/>
          </a:xfrm>
        </p:grpSpPr>
        <p:sp>
          <p:nvSpPr>
            <p:cNvPr id="34" name="Linje">
              <a:extLst>
                <a:ext uri="{FF2B5EF4-FFF2-40B4-BE49-F238E27FC236}">
                  <a16:creationId xmlns:a16="http://schemas.microsoft.com/office/drawing/2014/main" id="{98C5004E-A157-4161-AB48-C8577DD84762}"/>
                </a:ext>
              </a:extLst>
            </p:cNvPr>
            <p:cNvSpPr/>
            <p:nvPr/>
          </p:nvSpPr>
          <p:spPr>
            <a:xfrm>
              <a:off x="0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je">
              <a:extLst>
                <a:ext uri="{FF2B5EF4-FFF2-40B4-BE49-F238E27FC236}">
                  <a16:creationId xmlns:a16="http://schemas.microsoft.com/office/drawing/2014/main" id="{63EB73A7-79B4-4F7B-A171-A9F5B67CA2EF}"/>
                </a:ext>
              </a:extLst>
            </p:cNvPr>
            <p:cNvSpPr/>
            <p:nvPr/>
          </p:nvSpPr>
          <p:spPr>
            <a:xfrm>
              <a:off x="1157808" y="0"/>
              <a:ext cx="391592" cy="0"/>
            </a:xfrm>
            <a:prstGeom prst="line">
              <a:avLst/>
            </a:prstGeom>
            <a:noFill/>
            <a:ln w="25400" cap="flat">
              <a:solidFill>
                <a:srgbClr val="15385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8C36A520-45D9-4C9A-945A-C29015A5F109}"/>
              </a:ext>
            </a:extLst>
          </p:cNvPr>
          <p:cNvSpPr txBox="1">
            <a:spLocks/>
          </p:cNvSpPr>
          <p:nvPr userDrawn="1"/>
        </p:nvSpPr>
        <p:spPr>
          <a:xfrm>
            <a:off x="23429920" y="6622581"/>
            <a:ext cx="618613" cy="3915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F50D66-40FF-4E0E-BE98-845C183091B2}" type="slidenum">
              <a:rPr lang="nb-NO" sz="2000" b="1" smtClean="0">
                <a:solidFill>
                  <a:srgbClr val="1538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nb-NO" sz="2000" b="1" dirty="0">
              <a:solidFill>
                <a:srgbClr val="1538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48">
            <a:extLst>
              <a:ext uri="{FF2B5EF4-FFF2-40B4-BE49-F238E27FC236}">
                <a16:creationId xmlns:a16="http://schemas.microsoft.com/office/drawing/2014/main" id="{0E33F28D-E42E-4B40-8192-5A9A2E5D09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29331" y="2933700"/>
            <a:ext cx="6405562" cy="323743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 dirty="0"/>
              <a:t>LOREM </a:t>
            </a:r>
          </a:p>
          <a:p>
            <a:pPr lvl="0"/>
            <a:r>
              <a:rPr lang="en-US" dirty="0"/>
              <a:t>IPSUM</a:t>
            </a:r>
            <a:endParaRPr lang="nb-NO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E3839E0-F45B-4B7E-A7D6-2EB3EA352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9330" y="6531765"/>
            <a:ext cx="6734968" cy="2148738"/>
          </a:xfrm>
        </p:spPr>
        <p:txBody>
          <a:bodyPr>
            <a:noAutofit/>
          </a:bodyPr>
          <a:lstStyle>
            <a:lvl1pPr marL="0" indent="0">
              <a:buNone/>
              <a:defRPr sz="2500" b="0">
                <a:solidFill>
                  <a:srgbClr val="3B6E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006CEC7-14A1-4E2E-A3C7-AE74E6044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9330" y="9364041"/>
            <a:ext cx="6734968" cy="2148738"/>
          </a:xfrm>
        </p:spPr>
        <p:txBody>
          <a:bodyPr>
            <a:noAutofit/>
          </a:bodyPr>
          <a:lstStyle>
            <a:lvl1pPr marL="0" indent="0">
              <a:buNone/>
              <a:defRPr sz="2500" b="0">
                <a:solidFill>
                  <a:srgbClr val="5A5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74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5781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F4AB16E-380B-4B6A-B8F5-94D5E743A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0932" y="12767095"/>
            <a:ext cx="7157049" cy="537834"/>
          </a:xfrm>
          <a:prstGeom prst="rect">
            <a:avLst/>
          </a:prstGeom>
        </p:spPr>
        <p:txBody>
          <a:bodyPr/>
          <a:lstStyle>
            <a:lvl1pPr>
              <a:defRPr lang="nb-NO" b="0" i="0" cap="all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NHH NORGES HANDELSHØYSKOLE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32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91" r:id="rId3"/>
    <p:sldLayoutId id="2147483672" r:id="rId4"/>
    <p:sldLayoutId id="2147483674" r:id="rId5"/>
    <p:sldLayoutId id="2147483724" r:id="rId6"/>
    <p:sldLayoutId id="2147483662" r:id="rId7"/>
    <p:sldLayoutId id="2147483746" r:id="rId8"/>
    <p:sldLayoutId id="2147483675" r:id="rId9"/>
    <p:sldLayoutId id="2147483732" r:id="rId10"/>
    <p:sldLayoutId id="2147483663" r:id="rId11"/>
    <p:sldLayoutId id="2147483730" r:id="rId12"/>
    <p:sldLayoutId id="2147483731" r:id="rId13"/>
    <p:sldLayoutId id="2147483719" r:id="rId14"/>
    <p:sldLayoutId id="2147483745" r:id="rId15"/>
    <p:sldLayoutId id="2147483740" r:id="rId16"/>
    <p:sldLayoutId id="2147483741" r:id="rId17"/>
    <p:sldLayoutId id="2147483743" r:id="rId18"/>
    <p:sldLayoutId id="2147483676" r:id="rId19"/>
    <p:sldLayoutId id="2147483677" r:id="rId20"/>
    <p:sldLayoutId id="2147483737" r:id="rId21"/>
    <p:sldLayoutId id="2147483734" r:id="rId22"/>
    <p:sldLayoutId id="2147483727" r:id="rId23"/>
    <p:sldLayoutId id="2147483735" r:id="rId24"/>
    <p:sldLayoutId id="2147483736" r:id="rId25"/>
    <p:sldLayoutId id="2147483678" r:id="rId26"/>
    <p:sldLayoutId id="2147483679" r:id="rId27"/>
    <p:sldLayoutId id="2147483725" r:id="rId28"/>
    <p:sldLayoutId id="2147483723" r:id="rId29"/>
    <p:sldLayoutId id="2147483680" r:id="rId30"/>
    <p:sldLayoutId id="2147483726" r:id="rId31"/>
    <p:sldLayoutId id="2147483720" r:id="rId32"/>
    <p:sldLayoutId id="2147483681" r:id="rId33"/>
    <p:sldLayoutId id="2147483738" r:id="rId34"/>
    <p:sldLayoutId id="2147483682" r:id="rId35"/>
    <p:sldLayoutId id="2147483742" r:id="rId36"/>
    <p:sldLayoutId id="2147483744" r:id="rId37"/>
    <p:sldLayoutId id="2147483684" r:id="rId38"/>
    <p:sldLayoutId id="2147483728" r:id="rId39"/>
    <p:sldLayoutId id="2147483729" r:id="rId40"/>
    <p:sldLayoutId id="2147483683" r:id="rId41"/>
    <p:sldLayoutId id="2147483717" r:id="rId42"/>
    <p:sldLayoutId id="2147483718" r:id="rId43"/>
    <p:sldLayoutId id="2147483685" r:id="rId44"/>
    <p:sldLayoutId id="2147483713" r:id="rId45"/>
    <p:sldLayoutId id="2147483716" r:id="rId46"/>
    <p:sldLayoutId id="2147483686" r:id="rId47"/>
    <p:sldLayoutId id="2147483707" r:id="rId48"/>
    <p:sldLayoutId id="2147483687" r:id="rId49"/>
    <p:sldLayoutId id="2147483708" r:id="rId50"/>
    <p:sldLayoutId id="2147483709" r:id="rId51"/>
    <p:sldLayoutId id="2147483688" r:id="rId52"/>
    <p:sldLayoutId id="2147483712" r:id="rId53"/>
    <p:sldLayoutId id="2147483689" r:id="rId54"/>
    <p:sldLayoutId id="2147483715" r:id="rId55"/>
    <p:sldLayoutId id="2147483690" r:id="rId56"/>
    <p:sldLayoutId id="2147483739" r:id="rId57"/>
    <p:sldLayoutId id="2147483667" r:id="rId5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rgbClr val="1538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1" kern="1200">
          <a:solidFill>
            <a:srgbClr val="1538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rgbClr val="1538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rgbClr val="1538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7432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0" u="none" kern="1200">
          <a:solidFill>
            <a:srgbClr val="3B6E8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kern="1200">
          <a:solidFill>
            <a:srgbClr val="153857"/>
          </a:solidFill>
          <a:latin typeface="Neutraface Text Demi" panose="02000600040000020004" pitchFamily="50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re.2021.102495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A757F-C641-48A6-9E27-3EAE3F271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Taking bunkering into the </a:t>
            </a:r>
            <a:r>
              <a:rPr lang="en-US" sz="4000" dirty="0" smtClean="0"/>
              <a:t>21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century: Generating industry statistics from AIS data</a:t>
            </a:r>
            <a:endParaRPr lang="nb-NO" sz="2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026DAD-D3D3-4FDC-9507-01A77E005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3200" dirty="0" smtClean="0">
                <a:solidFill>
                  <a:srgbClr val="FFFFFF"/>
                </a:solidFill>
              </a:rPr>
              <a:t>Gabriel Fuentes</a:t>
            </a:r>
            <a:endParaRPr lang="nb-NO" sz="3200" dirty="0">
              <a:solidFill>
                <a:srgbClr val="FFFFFF"/>
              </a:solidFill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67026DAD-D3D3-4FDC-9507-01A77E0053C9}"/>
              </a:ext>
            </a:extLst>
          </p:cNvPr>
          <p:cNvSpPr txBox="1">
            <a:spLocks/>
          </p:cNvSpPr>
          <p:nvPr/>
        </p:nvSpPr>
        <p:spPr>
          <a:xfrm>
            <a:off x="4137022" y="9774164"/>
            <a:ext cx="7822238" cy="78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u="none" kern="1200">
                <a:solidFill>
                  <a:srgbClr val="3B6E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153857"/>
                </a:solidFill>
                <a:latin typeface="Neutraface Text Demi" panose="02000600040000020004" pitchFamily="50" charset="0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3200" dirty="0" err="1" smtClean="0">
                <a:solidFill>
                  <a:srgbClr val="E2E464"/>
                </a:solidFill>
              </a:rPr>
              <a:t>Leadership</a:t>
            </a:r>
            <a:r>
              <a:rPr lang="nb-NO" sz="3200" dirty="0" smtClean="0">
                <a:solidFill>
                  <a:srgbClr val="E2E464"/>
                </a:solidFill>
              </a:rPr>
              <a:t> 2021</a:t>
            </a:r>
            <a:endParaRPr lang="nb-NO" sz="3200" dirty="0">
              <a:solidFill>
                <a:srgbClr val="E2E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56448" y="1048871"/>
            <a:ext cx="21999387" cy="11591364"/>
          </a:xfrm>
          <a:prstGeom prst="rect">
            <a:avLst/>
          </a:prstGeom>
          <a:solidFill>
            <a:srgbClr val="D5D5D5">
              <a:alpha val="12000"/>
            </a:srgbClr>
          </a:solidFill>
          <a:ln>
            <a:solidFill>
              <a:srgbClr val="D5D5D5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048871"/>
            <a:ext cx="1156447" cy="11591363"/>
          </a:xfrm>
          <a:prstGeom prst="rect">
            <a:avLst/>
          </a:prstGeom>
          <a:solidFill>
            <a:srgbClr val="E2E464"/>
          </a:solidFill>
          <a:ln>
            <a:solidFill>
              <a:srgbClr val="E2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7440844" y="1391795"/>
            <a:ext cx="9518549" cy="10232021"/>
            <a:chOff x="3362959" y="1492095"/>
            <a:chExt cx="4608841" cy="4954301"/>
          </a:xfrm>
        </p:grpSpPr>
        <p:grpSp>
          <p:nvGrpSpPr>
            <p:cNvPr id="65" name="Group 64"/>
            <p:cNvGrpSpPr/>
            <p:nvPr/>
          </p:nvGrpSpPr>
          <p:grpSpPr>
            <a:xfrm>
              <a:off x="3362959" y="1492095"/>
              <a:ext cx="4608841" cy="4954301"/>
              <a:chOff x="1782083" y="1563730"/>
              <a:chExt cx="3501233" cy="3828042"/>
            </a:xfrm>
          </p:grpSpPr>
          <p:sp>
            <p:nvSpPr>
              <p:cNvPr id="67" name="Pie 120"/>
              <p:cNvSpPr/>
              <p:nvPr/>
            </p:nvSpPr>
            <p:spPr>
              <a:xfrm>
                <a:off x="1782083" y="1563730"/>
                <a:ext cx="2661405" cy="3828042"/>
              </a:xfrm>
              <a:custGeom>
                <a:avLst/>
                <a:gdLst>
                  <a:gd name="connsiteX0" fmla="*/ 5598491 w 8222296"/>
                  <a:gd name="connsiteY0" fmla="*/ 7975194 h 8254774"/>
                  <a:gd name="connsiteX1" fmla="*/ 841004 w 8222296"/>
                  <a:gd name="connsiteY1" fmla="*/ 6628753 h 8254774"/>
                  <a:gd name="connsiteX2" fmla="*/ 793634 w 8222296"/>
                  <a:gd name="connsiteY2" fmla="*/ 1689702 h 8254774"/>
                  <a:gd name="connsiteX3" fmla="*/ 5524110 w 8222296"/>
                  <a:gd name="connsiteY3" fmla="*/ 251427 h 8254774"/>
                  <a:gd name="connsiteX4" fmla="*/ 4111148 w 8222296"/>
                  <a:gd name="connsiteY4" fmla="*/ 4127387 h 8254774"/>
                  <a:gd name="connsiteX5" fmla="*/ 5598491 w 8222296"/>
                  <a:gd name="connsiteY5" fmla="*/ 7975194 h 8254774"/>
                  <a:gd name="connsiteX0" fmla="*/ 4111148 w 5615550"/>
                  <a:gd name="connsiteY0" fmla="*/ 4093454 h 8221127"/>
                  <a:gd name="connsiteX1" fmla="*/ 5598491 w 5615550"/>
                  <a:gd name="connsiteY1" fmla="*/ 7941261 h 8221127"/>
                  <a:gd name="connsiteX2" fmla="*/ 841004 w 5615550"/>
                  <a:gd name="connsiteY2" fmla="*/ 6594820 h 8221127"/>
                  <a:gd name="connsiteX3" fmla="*/ 793634 w 5615550"/>
                  <a:gd name="connsiteY3" fmla="*/ 1655769 h 8221127"/>
                  <a:gd name="connsiteX4" fmla="*/ 5615550 w 5615550"/>
                  <a:gd name="connsiteY4" fmla="*/ 308934 h 8221127"/>
                  <a:gd name="connsiteX0" fmla="*/ 5598491 w 5615550"/>
                  <a:gd name="connsiteY0" fmla="*/ 7941261 h 8221127"/>
                  <a:gd name="connsiteX1" fmla="*/ 841004 w 5615550"/>
                  <a:gd name="connsiteY1" fmla="*/ 6594820 h 8221127"/>
                  <a:gd name="connsiteX2" fmla="*/ 793634 w 5615550"/>
                  <a:gd name="connsiteY2" fmla="*/ 1655769 h 8221127"/>
                  <a:gd name="connsiteX3" fmla="*/ 5615550 w 5615550"/>
                  <a:gd name="connsiteY3" fmla="*/ 308934 h 822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5550" h="8221127">
                    <a:moveTo>
                      <a:pt x="5598491" y="7941261"/>
                    </a:moveTo>
                    <a:cubicBezTo>
                      <a:pt x="3890966" y="8606518"/>
                      <a:pt x="1951025" y="8057485"/>
                      <a:pt x="841004" y="6594820"/>
                    </a:cubicBezTo>
                    <a:cubicBezTo>
                      <a:pt x="-262548" y="5140679"/>
                      <a:pt x="-281824" y="3130974"/>
                      <a:pt x="793634" y="1655769"/>
                    </a:cubicBezTo>
                    <a:cubicBezTo>
                      <a:pt x="1875324" y="172014"/>
                      <a:pt x="3804205" y="-414452"/>
                      <a:pt x="5615550" y="308934"/>
                    </a:cubicBezTo>
                  </a:path>
                </a:pathLst>
              </a:custGeom>
              <a:noFill/>
              <a:ln w="161925" cap="rnd">
                <a:solidFill>
                  <a:srgbClr val="00395A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2134548" y="1910227"/>
                <a:ext cx="3148768" cy="3138863"/>
                <a:chOff x="14327125" y="2398802"/>
                <a:chExt cx="6762306" cy="6741043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14327125" y="2398802"/>
                  <a:ext cx="6762306" cy="6741043"/>
                </a:xfrm>
                <a:prstGeom prst="ellipse">
                  <a:avLst/>
                </a:prstGeom>
                <a:solidFill>
                  <a:srgbClr val="858588">
                    <a:alpha val="51000"/>
                  </a:srgbClr>
                </a:solidFill>
                <a:ln w="38100" cap="rnd">
                  <a:noFill/>
                  <a:prstDash val="solid"/>
                </a:ln>
                <a:effectLst>
                  <a:softEdge rad="546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15296279" y="3337870"/>
                  <a:ext cx="4824000" cy="4822368"/>
                </a:xfrm>
                <a:prstGeom prst="ellipse">
                  <a:avLst/>
                </a:prstGeom>
                <a:solidFill>
                  <a:schemeClr val="bg1"/>
                </a:solidFill>
                <a:ln w="38100" cap="rnd">
                  <a:noFill/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395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9" name="Oval 68"/>
              <p:cNvSpPr/>
              <p:nvPr/>
            </p:nvSpPr>
            <p:spPr>
              <a:xfrm>
                <a:off x="3346820" y="3771769"/>
                <a:ext cx="168330" cy="167629"/>
              </a:xfrm>
              <a:prstGeom prst="ellipse">
                <a:avLst/>
              </a:prstGeom>
              <a:solidFill>
                <a:srgbClr val="6188BD"/>
              </a:solidFill>
              <a:ln>
                <a:solidFill>
                  <a:srgbClr val="61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611477" y="3771388"/>
                <a:ext cx="168330" cy="167629"/>
              </a:xfrm>
              <a:prstGeom prst="ellipse">
                <a:avLst/>
              </a:prstGeom>
              <a:solidFill>
                <a:srgbClr val="B4463D"/>
              </a:solidFill>
              <a:ln>
                <a:solidFill>
                  <a:srgbClr val="BF76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875211" y="3771388"/>
                <a:ext cx="168330" cy="167629"/>
              </a:xfrm>
              <a:prstGeom prst="ellipse">
                <a:avLst/>
              </a:prstGeom>
              <a:solidFill>
                <a:srgbClr val="E2E464"/>
              </a:solidFill>
              <a:ln>
                <a:solidFill>
                  <a:srgbClr val="E2E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itle 1">
              <a:extLst>
                <a:ext uri="{FF2B5EF4-FFF2-40B4-BE49-F238E27FC236}">
                  <a16:creationId xmlns:a16="http://schemas.microsoft.com/office/drawing/2014/main" id="{4991AEBC-6D9D-4D30-BB4C-43FE1370375F}"/>
                </a:ext>
              </a:extLst>
            </p:cNvPr>
            <p:cNvSpPr txBox="1">
              <a:spLocks/>
            </p:cNvSpPr>
            <p:nvPr/>
          </p:nvSpPr>
          <p:spPr>
            <a:xfrm>
              <a:off x="4665969" y="3178882"/>
              <a:ext cx="2265050" cy="93034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driven decision making on commercial ship management</a:t>
              </a:r>
              <a:endParaRPr lang="ru-RU" dirty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14367650" y="1180210"/>
            <a:ext cx="7328865" cy="3618700"/>
            <a:chOff x="6738181" y="1451611"/>
            <a:chExt cx="3548605" cy="1752159"/>
          </a:xfrm>
        </p:grpSpPr>
        <p:grpSp>
          <p:nvGrpSpPr>
            <p:cNvPr id="75" name="Group 74"/>
            <p:cNvGrpSpPr/>
            <p:nvPr/>
          </p:nvGrpSpPr>
          <p:grpSpPr>
            <a:xfrm rot="2035495">
              <a:off x="7193828" y="1451611"/>
              <a:ext cx="1353598" cy="1592542"/>
              <a:chOff x="7755268" y="835034"/>
              <a:chExt cx="1858947" cy="2187097"/>
            </a:xfrm>
            <a:solidFill>
              <a:srgbClr val="E94F37"/>
            </a:solidFill>
          </p:grpSpPr>
          <p:sp>
            <p:nvSpPr>
              <p:cNvPr id="82" name="Isosceles Triangle 81"/>
              <p:cNvSpPr/>
              <p:nvPr/>
            </p:nvSpPr>
            <p:spPr>
              <a:xfrm rot="11722033">
                <a:off x="7755268" y="2006887"/>
                <a:ext cx="1480435" cy="1015244"/>
              </a:xfrm>
              <a:prstGeom prst="triangle">
                <a:avLst/>
              </a:prstGeom>
              <a:solidFill>
                <a:srgbClr val="618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7764403" y="835034"/>
                <a:ext cx="1849812" cy="1850066"/>
              </a:xfrm>
              <a:prstGeom prst="ellipse">
                <a:avLst/>
              </a:prstGeom>
              <a:solidFill>
                <a:srgbClr val="618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7429112" y="1627798"/>
              <a:ext cx="1025514" cy="9811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721198" y="1711028"/>
              <a:ext cx="1565588" cy="76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4800" dirty="0" err="1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Bunkering</a:t>
              </a:r>
              <a:r>
                <a:rPr lang="es-419" sz="4800" dirty="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419" sz="4800" dirty="0" err="1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statistics</a:t>
              </a:r>
              <a:endParaRPr lang="es-419" sz="4800" dirty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6738181" y="2684604"/>
              <a:ext cx="521340" cy="519166"/>
              <a:chOff x="18401364" y="1602216"/>
              <a:chExt cx="715976" cy="712990"/>
            </a:xfrm>
            <a:solidFill>
              <a:srgbClr val="E2E464"/>
            </a:solidFill>
          </p:grpSpPr>
          <p:sp>
            <p:nvSpPr>
              <p:cNvPr id="80" name="Oval 79"/>
              <p:cNvSpPr/>
              <p:nvPr/>
            </p:nvSpPr>
            <p:spPr>
              <a:xfrm>
                <a:off x="18401364" y="1602216"/>
                <a:ext cx="715976" cy="7129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61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8575031" y="1785054"/>
                <a:ext cx="361506" cy="360001"/>
              </a:xfrm>
              <a:prstGeom prst="ellipse">
                <a:avLst/>
              </a:prstGeom>
              <a:solidFill>
                <a:srgbClr val="6188BD"/>
              </a:solidFill>
              <a:ln>
                <a:solidFill>
                  <a:srgbClr val="61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9" name="Picture 4" descr="Probability Icon #176965 - Free Icons Librar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706" y="1561289"/>
              <a:ext cx="949610" cy="949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15133724" y="4780198"/>
            <a:ext cx="8283386" cy="2795559"/>
            <a:chOff x="7135691" y="3273893"/>
            <a:chExt cx="4010781" cy="1353598"/>
          </a:xfrm>
        </p:grpSpPr>
        <p:grpSp>
          <p:nvGrpSpPr>
            <p:cNvPr id="85" name="Group 84"/>
            <p:cNvGrpSpPr/>
            <p:nvPr/>
          </p:nvGrpSpPr>
          <p:grpSpPr>
            <a:xfrm rot="4416714">
              <a:off x="7819947" y="3154423"/>
              <a:ext cx="1353598" cy="1592538"/>
              <a:chOff x="7755268" y="835034"/>
              <a:chExt cx="1858947" cy="2187097"/>
            </a:xfrm>
            <a:solidFill>
              <a:srgbClr val="B4463D"/>
            </a:solidFill>
          </p:grpSpPr>
          <p:sp>
            <p:nvSpPr>
              <p:cNvPr id="93" name="Isosceles Triangle 92"/>
              <p:cNvSpPr/>
              <p:nvPr/>
            </p:nvSpPr>
            <p:spPr>
              <a:xfrm rot="11722033">
                <a:off x="7755268" y="2006887"/>
                <a:ext cx="1480435" cy="101524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764403" y="835034"/>
                <a:ext cx="1849812" cy="18500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7135691" y="3412791"/>
              <a:ext cx="4010781" cy="981158"/>
              <a:chOff x="7135691" y="3412791"/>
              <a:chExt cx="4010781" cy="981158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8104173" y="3412791"/>
                <a:ext cx="1025514" cy="9811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sx="103000" sy="10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256195" y="3620143"/>
                <a:ext cx="1890277" cy="760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419" sz="4800" dirty="0" err="1">
                    <a:solidFill>
                      <a:srgbClr val="0039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Bunkering</a:t>
                </a:r>
                <a:r>
                  <a:rPr lang="es-419" sz="4800" dirty="0">
                    <a:solidFill>
                      <a:srgbClr val="0039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419" sz="4800" dirty="0" err="1">
                    <a:solidFill>
                      <a:srgbClr val="0039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management</a:t>
                </a:r>
                <a:endParaRPr lang="es-419" sz="4800" dirty="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7135691" y="3685550"/>
                <a:ext cx="521340" cy="519166"/>
                <a:chOff x="18401364" y="1602216"/>
                <a:chExt cx="715976" cy="712990"/>
              </a:xfrm>
              <a:solidFill>
                <a:srgbClr val="E2E464"/>
              </a:solidFill>
            </p:grpSpPr>
            <p:sp>
              <p:nvSpPr>
                <p:cNvPr id="91" name="Oval 90"/>
                <p:cNvSpPr/>
                <p:nvPr/>
              </p:nvSpPr>
              <p:spPr>
                <a:xfrm>
                  <a:off x="18401364" y="1602216"/>
                  <a:ext cx="715976" cy="71299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B446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>
                    <a:solidFill>
                      <a:srgbClr val="00395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8575104" y="1776038"/>
                  <a:ext cx="361506" cy="360001"/>
                </a:xfrm>
                <a:prstGeom prst="ellipse">
                  <a:avLst/>
                </a:prstGeom>
                <a:solidFill>
                  <a:srgbClr val="B4463D"/>
                </a:solidFill>
                <a:ln>
                  <a:solidFill>
                    <a:srgbClr val="BF76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>
                    <a:solidFill>
                      <a:srgbClr val="00395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90" name="Picture 6" descr="Operations Research Vector Images (over 1,400)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77" t="23720" r="19732" b="19676"/>
              <a:stretch/>
            </p:blipFill>
            <p:spPr bwMode="auto">
              <a:xfrm>
                <a:off x="8287538" y="3568844"/>
                <a:ext cx="681794" cy="669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4367652" y="7999343"/>
            <a:ext cx="7595495" cy="3452806"/>
            <a:chOff x="6739071" y="4731074"/>
            <a:chExt cx="3677706" cy="1671834"/>
          </a:xfrm>
        </p:grpSpPr>
        <p:grpSp>
          <p:nvGrpSpPr>
            <p:cNvPr id="96" name="Group 95"/>
            <p:cNvGrpSpPr/>
            <p:nvPr/>
          </p:nvGrpSpPr>
          <p:grpSpPr>
            <a:xfrm rot="6765788">
              <a:off x="7152780" y="4929840"/>
              <a:ext cx="1353598" cy="1592538"/>
              <a:chOff x="7755268" y="835034"/>
              <a:chExt cx="1858947" cy="2187097"/>
            </a:xfrm>
            <a:solidFill>
              <a:srgbClr val="E4C1F9"/>
            </a:solidFill>
          </p:grpSpPr>
          <p:sp>
            <p:nvSpPr>
              <p:cNvPr id="103" name="Isosceles Triangle 102"/>
              <p:cNvSpPr/>
              <p:nvPr/>
            </p:nvSpPr>
            <p:spPr>
              <a:xfrm rot="11722033">
                <a:off x="7755268" y="2006887"/>
                <a:ext cx="1480435" cy="1015244"/>
              </a:xfrm>
              <a:prstGeom prst="triangle">
                <a:avLst/>
              </a:prstGeom>
              <a:solidFill>
                <a:srgbClr val="E2E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7764403" y="835034"/>
                <a:ext cx="1849812" cy="1850066"/>
              </a:xfrm>
              <a:prstGeom prst="ellipse">
                <a:avLst/>
              </a:prstGeom>
              <a:solidFill>
                <a:srgbClr val="E2E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7428683" y="5280774"/>
              <a:ext cx="1025514" cy="9811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6739071" y="4731074"/>
              <a:ext cx="521340" cy="519166"/>
              <a:chOff x="18401364" y="1602216"/>
              <a:chExt cx="715976" cy="712990"/>
            </a:xfrm>
            <a:solidFill>
              <a:srgbClr val="E2E464"/>
            </a:solidFill>
          </p:grpSpPr>
          <p:sp>
            <p:nvSpPr>
              <p:cNvPr id="101" name="Oval 100"/>
              <p:cNvSpPr/>
              <p:nvPr/>
            </p:nvSpPr>
            <p:spPr>
              <a:xfrm>
                <a:off x="18401364" y="1602216"/>
                <a:ext cx="715976" cy="7129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E2E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8578598" y="1778711"/>
                <a:ext cx="361507" cy="360000"/>
              </a:xfrm>
              <a:prstGeom prst="ellipse">
                <a:avLst/>
              </a:prstGeom>
              <a:solidFill>
                <a:srgbClr val="E2E464"/>
              </a:solidFill>
              <a:ln>
                <a:solidFill>
                  <a:srgbClr val="E2E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8630390" y="5391341"/>
              <a:ext cx="1786387" cy="76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4800" dirty="0" err="1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Voyage</a:t>
              </a:r>
              <a:r>
                <a:rPr lang="es-419" sz="4800" dirty="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419" sz="4800" dirty="0" err="1" smtClean="0">
                  <a:solidFill>
                    <a:srgbClr val="0039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optimization</a:t>
              </a:r>
              <a:endParaRPr lang="es-419" sz="4800" dirty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0" name="Picture 8" descr="Canal Icons - Download Free Vector Icons | Noun Projec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134" y="5443019"/>
              <a:ext cx="644611" cy="644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" name="Picture 1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5978" y="10539907"/>
            <a:ext cx="883997" cy="1780186"/>
          </a:xfrm>
          <a:prstGeom prst="rect">
            <a:avLst/>
          </a:prstGeom>
        </p:spPr>
      </p:pic>
      <p:sp>
        <p:nvSpPr>
          <p:cNvPr id="106" name="Text Placeholder 18">
            <a:extLst>
              <a:ext uri="{FF2B5EF4-FFF2-40B4-BE49-F238E27FC236}">
                <a16:creationId xmlns:a16="http://schemas.microsoft.com/office/drawing/2014/main" id="{A184722E-1B10-4450-91F3-62CBC4AEA361}"/>
              </a:ext>
            </a:extLst>
          </p:cNvPr>
          <p:cNvSpPr txBox="1">
            <a:spLocks/>
          </p:cNvSpPr>
          <p:nvPr/>
        </p:nvSpPr>
        <p:spPr>
          <a:xfrm>
            <a:off x="1690045" y="2972380"/>
            <a:ext cx="5148926" cy="1409286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1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u="none" kern="1200">
                <a:solidFill>
                  <a:srgbClr val="3B6E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kern="1200">
                <a:solidFill>
                  <a:srgbClr val="153857"/>
                </a:solidFill>
                <a:latin typeface="Neutraface Text Demi" panose="02000600040000020004" pitchFamily="50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5400" b="0" dirty="0" smtClean="0"/>
              <a:t>MORE THAN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5400" b="0" dirty="0" smtClean="0"/>
              <a:t>A MONITORING TOOL</a:t>
            </a:r>
            <a:endParaRPr lang="nb-NO" sz="5400" b="0" dirty="0"/>
          </a:p>
        </p:txBody>
      </p:sp>
      <p:sp>
        <p:nvSpPr>
          <p:cNvPr id="107" name="Rectangle 106"/>
          <p:cNvSpPr/>
          <p:nvPr/>
        </p:nvSpPr>
        <p:spPr>
          <a:xfrm>
            <a:off x="1403500" y="3151952"/>
            <a:ext cx="152869" cy="3281218"/>
          </a:xfrm>
          <a:prstGeom prst="rect">
            <a:avLst/>
          </a:prstGeom>
          <a:solidFill>
            <a:srgbClr val="00395A"/>
          </a:solidFill>
          <a:ln>
            <a:solidFill>
              <a:srgbClr val="0039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2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59" y="1174279"/>
            <a:ext cx="21761375" cy="11465956"/>
          </a:xfrm>
          <a:prstGeom prst="rect">
            <a:avLst/>
          </a:prstGeom>
        </p:spPr>
      </p:pic>
      <p:pic>
        <p:nvPicPr>
          <p:cNvPr id="49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6447" y="12608004"/>
            <a:ext cx="111588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unkerstat.gabrielfuentes.org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6447" y="125541"/>
            <a:ext cx="187282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344A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 additional information and to compare ports results, visit:</a:t>
            </a:r>
          </a:p>
        </p:txBody>
      </p:sp>
    </p:spTree>
    <p:extLst>
      <p:ext uri="{BB962C8B-B14F-4D97-AF65-F5344CB8AC3E}">
        <p14:creationId xmlns:p14="http://schemas.microsoft.com/office/powerpoint/2010/main" val="1122516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445" y="309355"/>
            <a:ext cx="16957257" cy="1299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0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0933736" y="2442109"/>
            <a:ext cx="9183063" cy="567519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1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u="none" kern="1200">
                <a:solidFill>
                  <a:srgbClr val="3B6E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kern="1200">
                <a:solidFill>
                  <a:srgbClr val="153857"/>
                </a:solidFill>
                <a:latin typeface="Neutraface Text Demi" panose="02000600040000020004" pitchFamily="50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686" lvl="1" indent="0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en-GB" sz="5800" dirty="0" smtClean="0">
                <a:solidFill>
                  <a:schemeClr val="bg1"/>
                </a:solidFill>
              </a:rPr>
              <a:t>This presentation is based in part on the project “Smart digital contracts and commercial management</a:t>
            </a:r>
            <a:r>
              <a:rPr lang="en-US" sz="5800" dirty="0" smtClean="0">
                <a:solidFill>
                  <a:schemeClr val="bg1"/>
                </a:solidFill>
              </a:rPr>
              <a:t>” (</a:t>
            </a:r>
            <a:r>
              <a:rPr lang="en-US" sz="5800" dirty="0" err="1" smtClean="0">
                <a:solidFill>
                  <a:schemeClr val="bg1"/>
                </a:solidFill>
              </a:rPr>
              <a:t>SmartDigital</a:t>
            </a:r>
            <a:r>
              <a:rPr lang="en-US" sz="5800" dirty="0" smtClean="0">
                <a:solidFill>
                  <a:schemeClr val="bg1"/>
                </a:solidFill>
              </a:rPr>
              <a:t>) </a:t>
            </a:r>
            <a:r>
              <a:rPr lang="en-GB" sz="5800" dirty="0" smtClean="0">
                <a:solidFill>
                  <a:schemeClr val="bg1"/>
                </a:solidFill>
              </a:rPr>
              <a:t>funded by the Research Council of Norway, grant #280684</a:t>
            </a:r>
          </a:p>
          <a:p>
            <a:pPr marL="914400" lvl="1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snf.no/Files/Billeder/Logo/SNF_liggende_tekst_RGB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90" y="4932575"/>
            <a:ext cx="2501766" cy="15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BR.jpg">
            <a:extLst>
              <a:ext uri="{FF2B5EF4-FFF2-40B4-BE49-F238E27FC236}">
                <a16:creationId xmlns:a16="http://schemas.microsoft.com/office/drawing/2014/main" id="{F88E7ADD-3398-4D4B-95E2-1793A8386F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3062" y="7737935"/>
            <a:ext cx="2562225" cy="752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BFD94C-64F7-4064-B111-5154D6F1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466" y="6736011"/>
            <a:ext cx="3211513" cy="5911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FF8A79-442E-4EF0-9C12-45F88B753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025" y="7618115"/>
            <a:ext cx="2125956" cy="9921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69650" y="8114171"/>
            <a:ext cx="1122390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1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27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946589-F335-48A6-AC0D-70F3F60F8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4900" y="8731673"/>
            <a:ext cx="17401514" cy="1957017"/>
          </a:xfrm>
        </p:spPr>
        <p:txBody>
          <a:bodyPr/>
          <a:lstStyle/>
          <a:p>
            <a:r>
              <a:rPr lang="nb-NO" dirty="0"/>
              <a:t>g</a:t>
            </a:r>
            <a:r>
              <a:rPr lang="nb-NO" dirty="0" smtClean="0"/>
              <a:t>abrielfuentes.org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88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10024" y="1021976"/>
            <a:ext cx="22440213" cy="12168782"/>
            <a:chOff x="1010024" y="1021976"/>
            <a:chExt cx="22440213" cy="12168782"/>
          </a:xfrm>
          <a:solidFill>
            <a:srgbClr val="D5D5D5">
              <a:alpha val="50000"/>
            </a:srgbClr>
          </a:solidFill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3965086" y="3705605"/>
              <a:ext cx="12168780" cy="6801522"/>
            </a:xfrm>
            <a:prstGeom prst="rect">
              <a:avLst/>
            </a:prstGeom>
            <a:grpFill/>
            <a:ln w="38100">
              <a:solidFill>
                <a:srgbClr val="5A5A5B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27716"/>
            <a:stretch/>
          </p:blipFill>
          <p:spPr>
            <a:xfrm>
              <a:off x="1010024" y="1021977"/>
              <a:ext cx="15637435" cy="12168781"/>
            </a:xfrm>
            <a:prstGeom prst="rect">
              <a:avLst/>
            </a:prstGeom>
            <a:grpFill/>
            <a:ln w="38100">
              <a:solidFill>
                <a:srgbClr val="5A5A5B"/>
              </a:solidFill>
            </a:ln>
          </p:spPr>
        </p:pic>
      </p:grpSp>
      <p:pic>
        <p:nvPicPr>
          <p:cNvPr id="6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79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96235" y="3496235"/>
            <a:ext cx="605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395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7855" y="4848704"/>
            <a:ext cx="727494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Lack of transparency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Beyond traditional price/deviation tradeoff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research on service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Voyage planning becomes more relevant with discussions on carbon levy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028B032-221A-4BBF-83C4-A32A599F9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9369" y="3671943"/>
            <a:ext cx="6405562" cy="1003393"/>
          </a:xfrm>
        </p:spPr>
        <p:txBody>
          <a:bodyPr/>
          <a:lstStyle/>
          <a:p>
            <a:r>
              <a:rPr lang="nb-NO" dirty="0" smtClean="0"/>
              <a:t>MOTIVATION</a:t>
            </a:r>
            <a:endParaRPr lang="nb-NO" dirty="0"/>
          </a:p>
        </p:txBody>
      </p:sp>
      <p:pic>
        <p:nvPicPr>
          <p:cNvPr id="3074" name="Picture 2" descr="China&amp;#39;s Fuzhou port restricts ships from virus-hit nations including  Singapore for 14 days: Report, East Asia News &amp;amp; Top Stories - The Straits  Ti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6"/>
          <a:stretch/>
        </p:blipFill>
        <p:spPr bwMode="auto">
          <a:xfrm>
            <a:off x="12191999" y="991060"/>
            <a:ext cx="11166937" cy="116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2191999" y="1229309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ource: straittimes.com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1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8B9546-A823-404B-9068-8B323E5F99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2658" y="1021976"/>
            <a:ext cx="13268505" cy="1162246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83A03A-F53A-4F14-841F-B0E91DD869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48748" y="1249007"/>
            <a:ext cx="10596340" cy="1011403"/>
          </a:xfrm>
        </p:spPr>
        <p:txBody>
          <a:bodyPr>
            <a:normAutofit fontScale="85000" lnSpcReduction="10000"/>
          </a:bodyPr>
          <a:lstStyle/>
          <a:p>
            <a:r>
              <a:rPr lang="nb-NO" dirty="0" smtClean="0"/>
              <a:t>Automatic </a:t>
            </a:r>
            <a:r>
              <a:rPr lang="nb-NO" dirty="0" err="1" smtClean="0"/>
              <a:t>Identification</a:t>
            </a:r>
            <a:r>
              <a:rPr lang="nb-NO" dirty="0" smtClean="0"/>
              <a:t> System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F5A103-B0D5-40B5-AEB1-D682ED5EA1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1897" y="2260410"/>
            <a:ext cx="8345170" cy="389481"/>
          </a:xfrm>
        </p:spPr>
        <p:txBody>
          <a:bodyPr/>
          <a:lstStyle/>
          <a:p>
            <a:r>
              <a:rPr lang="nb-NO" sz="4000" b="1" dirty="0" smtClean="0">
                <a:solidFill>
                  <a:srgbClr val="E2E464"/>
                </a:solidFill>
              </a:rPr>
              <a:t>AIS</a:t>
            </a:r>
            <a:endParaRPr lang="nb-NO" sz="4000" b="1" dirty="0">
              <a:solidFill>
                <a:srgbClr val="E2E464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AEDC21-9856-49F3-A59A-6CC0D47FD0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91897" y="3321600"/>
            <a:ext cx="8361212" cy="34447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/>
              <a:t>Required</a:t>
            </a:r>
            <a:r>
              <a:rPr lang="nb-NO" sz="3200" dirty="0"/>
              <a:t> for </a:t>
            </a:r>
            <a:r>
              <a:rPr lang="en-US" sz="3200" dirty="0"/>
              <a:t>vessels</a:t>
            </a:r>
            <a:r>
              <a:rPr lang="nb-NO" sz="3200" dirty="0"/>
              <a:t> </a:t>
            </a:r>
            <a:r>
              <a:rPr lang="en-US" sz="3200" dirty="0"/>
              <a:t>above</a:t>
            </a:r>
            <a:r>
              <a:rPr lang="nb-NO" sz="3200" dirty="0"/>
              <a:t> 300 GT</a:t>
            </a:r>
          </a:p>
          <a:p>
            <a:pPr>
              <a:lnSpc>
                <a:spcPct val="150000"/>
              </a:lnSpc>
            </a:pPr>
            <a:r>
              <a:rPr lang="nb-NO" sz="3200" dirty="0"/>
              <a:t>Signal </a:t>
            </a:r>
            <a:r>
              <a:rPr lang="en-US" sz="3200" dirty="0"/>
              <a:t>collected/transmitted</a:t>
            </a:r>
            <a:r>
              <a:rPr lang="nb-NO" sz="3200" dirty="0"/>
              <a:t> by land and </a:t>
            </a:r>
            <a:r>
              <a:rPr lang="en-US" sz="3200" dirty="0"/>
              <a:t>satellite</a:t>
            </a:r>
            <a:r>
              <a:rPr lang="nb-NO" sz="3200" dirty="0"/>
              <a:t> </a:t>
            </a:r>
            <a:r>
              <a:rPr lang="en-US" sz="3200" dirty="0"/>
              <a:t>stations</a:t>
            </a:r>
            <a:r>
              <a:rPr lang="nb-NO" sz="3200" dirty="0"/>
              <a:t> </a:t>
            </a:r>
            <a:endParaRPr lang="en-US" sz="32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59FD02-A945-4985-84BE-1FDE00A54E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8826" y="1495358"/>
            <a:ext cx="122087" cy="5271032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8" t="10762" r="4133" b="6708"/>
          <a:stretch/>
        </p:blipFill>
        <p:spPr>
          <a:xfrm flipH="1">
            <a:off x="11634281" y="15350"/>
            <a:ext cx="12749719" cy="10723985"/>
          </a:xfrm>
          <a:custGeom>
            <a:avLst/>
            <a:gdLst>
              <a:gd name="connsiteX0" fmla="*/ 0 w 8202277"/>
              <a:gd name="connsiteY0" fmla="*/ 0 h 7067550"/>
              <a:gd name="connsiteX1" fmla="*/ 8202277 w 8202277"/>
              <a:gd name="connsiteY1" fmla="*/ 0 h 7067550"/>
              <a:gd name="connsiteX2" fmla="*/ 8202277 w 8202277"/>
              <a:gd name="connsiteY2" fmla="*/ 7067550 h 7067550"/>
              <a:gd name="connsiteX3" fmla="*/ 0 w 8202277"/>
              <a:gd name="connsiteY3" fmla="*/ 7067550 h 706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2277" h="7067550">
                <a:moveTo>
                  <a:pt x="0" y="0"/>
                </a:moveTo>
                <a:lnTo>
                  <a:pt x="8202277" y="0"/>
                </a:lnTo>
                <a:lnTo>
                  <a:pt x="8202277" y="7067550"/>
                </a:lnTo>
                <a:lnTo>
                  <a:pt x="0" y="7067550"/>
                </a:lnTo>
                <a:close/>
              </a:path>
            </a:pathLst>
          </a:cu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7394031" y="7329389"/>
            <a:ext cx="4284000" cy="4031690"/>
            <a:chOff x="3243865" y="2414960"/>
            <a:chExt cx="2423157" cy="2269930"/>
          </a:xfrm>
        </p:grpSpPr>
        <p:grpSp>
          <p:nvGrpSpPr>
            <p:cNvPr id="18" name="Group 17"/>
            <p:cNvGrpSpPr/>
            <p:nvPr/>
          </p:nvGrpSpPr>
          <p:grpSpPr>
            <a:xfrm>
              <a:off x="3243865" y="2414960"/>
              <a:ext cx="2423157" cy="2269930"/>
              <a:chOff x="4512064" y="2823993"/>
              <a:chExt cx="2423157" cy="226993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512064" y="3087516"/>
                <a:ext cx="2423157" cy="2006407"/>
                <a:chOff x="4512064" y="2949703"/>
                <a:chExt cx="2423157" cy="2006407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4512064" y="3191476"/>
                  <a:ext cx="2423157" cy="1764634"/>
                </a:xfrm>
                <a:prstGeom prst="rect">
                  <a:avLst/>
                </a:prstGeom>
                <a:solidFill>
                  <a:srgbClr val="3B6E8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4512064" y="2949703"/>
                  <a:ext cx="2423157" cy="383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3000" b="1" dirty="0" smtClean="0">
                      <a:solidFill>
                        <a:srgbClr val="6188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RESEARCH USE</a:t>
                  </a:r>
                  <a:endParaRPr lang="nb-NO" sz="3000" b="1" dirty="0">
                    <a:solidFill>
                      <a:srgbClr val="6188B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559927" y="3476602"/>
                  <a:ext cx="2375293" cy="11285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Vessels emissions</a:t>
                  </a:r>
                </a:p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Global trade flows</a:t>
                  </a:r>
                </a:p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Fisheries</a:t>
                  </a:r>
                </a:p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Underwater noise</a:t>
                  </a:r>
                </a:p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Optimal routing</a:t>
                  </a:r>
                  <a:endParaRPr lang="nb-NO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4512303" y="2823993"/>
                <a:ext cx="578558" cy="5785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625" y="2506286"/>
              <a:ext cx="425259" cy="425259"/>
            </a:xfrm>
            <a:prstGeom prst="rect">
              <a:avLst/>
            </a:prstGeom>
          </p:spPr>
        </p:pic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321315" y="9880089"/>
            <a:ext cx="4284000" cy="2646308"/>
            <a:chOff x="3012888" y="946429"/>
            <a:chExt cx="2423157" cy="1489932"/>
          </a:xfrm>
        </p:grpSpPr>
        <p:grpSp>
          <p:nvGrpSpPr>
            <p:cNvPr id="26" name="Group 25"/>
            <p:cNvGrpSpPr/>
            <p:nvPr/>
          </p:nvGrpSpPr>
          <p:grpSpPr>
            <a:xfrm>
              <a:off x="3012888" y="946429"/>
              <a:ext cx="2423157" cy="1489932"/>
              <a:chOff x="4512064" y="2823993"/>
              <a:chExt cx="2423157" cy="148993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512064" y="3087516"/>
                <a:ext cx="2423157" cy="1226409"/>
                <a:chOff x="4512064" y="2949703"/>
                <a:chExt cx="2423157" cy="1226409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4512064" y="3191476"/>
                  <a:ext cx="2423157" cy="984636"/>
                </a:xfrm>
                <a:prstGeom prst="rect">
                  <a:avLst/>
                </a:prstGeom>
                <a:solidFill>
                  <a:srgbClr val="B446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512064" y="2949703"/>
                  <a:ext cx="2423157" cy="383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3000" b="1" dirty="0" smtClean="0">
                      <a:solidFill>
                        <a:srgbClr val="6188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INFORMATION</a:t>
                  </a:r>
                  <a:endParaRPr lang="nb-NO" sz="3000" b="1" dirty="0">
                    <a:solidFill>
                      <a:srgbClr val="6188B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559928" y="3476602"/>
                  <a:ext cx="2104360" cy="4735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Vessels position</a:t>
                  </a:r>
                </a:p>
                <a:p>
                  <a:pPr marL="285750" indent="-28575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Particulars</a:t>
                  </a:r>
                  <a:endParaRPr lang="nb-NO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4512303" y="2823993"/>
                <a:ext cx="578558" cy="5785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908" y="1011076"/>
              <a:ext cx="384432" cy="384432"/>
            </a:xfrm>
            <a:prstGeom prst="rect">
              <a:avLst/>
            </a:prstGeom>
          </p:spPr>
        </p:pic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2321315" y="6766390"/>
            <a:ext cx="4284000" cy="2759110"/>
            <a:chOff x="2430758" y="2408220"/>
            <a:chExt cx="2423157" cy="1553438"/>
          </a:xfrm>
        </p:grpSpPr>
        <p:grpSp>
          <p:nvGrpSpPr>
            <p:cNvPr id="34" name="Group 33"/>
            <p:cNvGrpSpPr/>
            <p:nvPr/>
          </p:nvGrpSpPr>
          <p:grpSpPr>
            <a:xfrm>
              <a:off x="2430758" y="2408220"/>
              <a:ext cx="2423157" cy="1553438"/>
              <a:chOff x="4512064" y="2823993"/>
              <a:chExt cx="2423157" cy="1553438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4512064" y="3087516"/>
                <a:ext cx="2423157" cy="1289915"/>
                <a:chOff x="4512064" y="2949703"/>
                <a:chExt cx="2423157" cy="1289915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512064" y="3191476"/>
                  <a:ext cx="2423157" cy="1048142"/>
                </a:xfrm>
                <a:prstGeom prst="rect">
                  <a:avLst/>
                </a:prstGeom>
                <a:solidFill>
                  <a:srgbClr val="5A5A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512064" y="2949703"/>
                  <a:ext cx="2423157" cy="383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nb-NO" sz="3000" b="1" dirty="0" smtClean="0">
                      <a:solidFill>
                        <a:srgbClr val="6188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APPLICATION</a:t>
                  </a:r>
                  <a:endParaRPr lang="nb-NO" sz="3000" b="1" dirty="0">
                    <a:solidFill>
                      <a:srgbClr val="6188B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59928" y="3386290"/>
                  <a:ext cx="2375292" cy="6918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Collision avoidance</a:t>
                  </a:r>
                </a:p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Security </a:t>
                  </a:r>
                  <a:r>
                    <a:rPr lang="en-US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surveillance</a:t>
                  </a:r>
                </a:p>
                <a:p>
                  <a:pPr marL="342900" indent="-342900">
                    <a:lnSpc>
                      <a:spcPct val="105000"/>
                    </a:lnSpc>
                    <a:buFont typeface="Arial" panose="020B0604020202020204" pitchFamily="34" charset="0"/>
                    <a:buChar char="•"/>
                  </a:pPr>
                  <a:r>
                    <a:rPr lang="nb-NO" sz="2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Research</a:t>
                  </a:r>
                  <a:endPara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Oval 36"/>
              <p:cNvSpPr/>
              <p:nvPr/>
            </p:nvSpPr>
            <p:spPr>
              <a:xfrm>
                <a:off x="4512303" y="2823993"/>
                <a:ext cx="578558" cy="5785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537" y="2513760"/>
              <a:ext cx="367477" cy="367477"/>
            </a:xfrm>
            <a:prstGeom prst="rect">
              <a:avLst/>
            </a:prstGeom>
          </p:spPr>
        </p:pic>
      </p:grpSp>
      <p:pic>
        <p:nvPicPr>
          <p:cNvPr id="41" name="ais_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13558" y="15350"/>
            <a:ext cx="9670442" cy="90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7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2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0" y="1048871"/>
            <a:ext cx="23155835" cy="11591364"/>
            <a:chOff x="0" y="1048871"/>
            <a:chExt cx="23155835" cy="11591364"/>
          </a:xfrm>
        </p:grpSpPr>
        <p:sp>
          <p:nvSpPr>
            <p:cNvPr id="61" name="Rectangle 60"/>
            <p:cNvSpPr/>
            <p:nvPr/>
          </p:nvSpPr>
          <p:spPr>
            <a:xfrm>
              <a:off x="1156448" y="1048871"/>
              <a:ext cx="21999387" cy="11591364"/>
            </a:xfrm>
            <a:prstGeom prst="rect">
              <a:avLst/>
            </a:prstGeom>
            <a:solidFill>
              <a:srgbClr val="D5D5D5">
                <a:alpha val="12000"/>
              </a:srgbClr>
            </a:solidFill>
            <a:ln>
              <a:solidFill>
                <a:srgbClr val="D5D5D5">
                  <a:alpha val="1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 Placeholder 18">
              <a:extLst>
                <a:ext uri="{FF2B5EF4-FFF2-40B4-BE49-F238E27FC236}">
                  <a16:creationId xmlns:a16="http://schemas.microsoft.com/office/drawing/2014/main" id="{A184722E-1B10-4450-91F3-62CBC4AEA361}"/>
                </a:ext>
              </a:extLst>
            </p:cNvPr>
            <p:cNvSpPr txBox="1">
              <a:spLocks/>
            </p:cNvSpPr>
            <p:nvPr/>
          </p:nvSpPr>
          <p:spPr>
            <a:xfrm>
              <a:off x="12438147" y="3026336"/>
              <a:ext cx="7292187" cy="1409286"/>
            </a:xfrm>
            <a:prstGeom prst="rect">
              <a:avLst/>
            </a:prstGeom>
          </p:spPr>
          <p:txBody>
            <a:bodyPr/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b="1" kern="1200">
                  <a:solidFill>
                    <a:srgbClr val="1538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rgbClr val="1538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rgbClr val="1538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743200" indent="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0" u="none" kern="1200">
                  <a:solidFill>
                    <a:srgbClr val="3B6E8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b="0" kern="1200">
                  <a:solidFill>
                    <a:srgbClr val="153857"/>
                  </a:solidFill>
                  <a:latin typeface="Neutraface Text Demi" panose="02000600040000020004" pitchFamily="50" charset="0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b-NO" sz="5400" b="0" dirty="0" smtClean="0"/>
                <a:t>METHODOLOGY</a:t>
              </a:r>
              <a:endParaRPr lang="nb-NO" sz="5400" b="0" dirty="0"/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4087176" y="5430983"/>
              <a:ext cx="3846133" cy="3703812"/>
              <a:chOff x="892486" y="1109725"/>
              <a:chExt cx="2730500" cy="2629461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892486" y="1109725"/>
                <a:ext cx="2730500" cy="2629461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5A5A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139908" y="1330164"/>
                <a:ext cx="2260600" cy="2171700"/>
              </a:xfrm>
              <a:prstGeom prst="ellipse">
                <a:avLst/>
              </a:prstGeom>
              <a:solidFill>
                <a:srgbClr val="5A5A5B"/>
              </a:solidFill>
              <a:ln>
                <a:solidFill>
                  <a:srgbClr val="5A5A5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>
                <a:off x="1419226" y="2416013"/>
                <a:ext cx="382922" cy="509608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5A5A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1529842" y="2179485"/>
                <a:ext cx="2006349" cy="473057"/>
              </a:xfrm>
              <a:prstGeom prst="rect">
                <a:avLst/>
              </a:prstGeom>
              <a:ln>
                <a:solidFill>
                  <a:srgbClr val="5A5A5B"/>
                </a:solidFill>
              </a:ln>
            </p:spPr>
          </p:pic>
          <p:sp>
            <p:nvSpPr>
              <p:cNvPr id="8" name="Freeform 7"/>
              <p:cNvSpPr/>
              <p:nvPr/>
            </p:nvSpPr>
            <p:spPr>
              <a:xfrm>
                <a:off x="1617746" y="1406925"/>
                <a:ext cx="885825" cy="2005013"/>
              </a:xfrm>
              <a:custGeom>
                <a:avLst/>
                <a:gdLst>
                  <a:gd name="connsiteX0" fmla="*/ 0 w 885825"/>
                  <a:gd name="connsiteY0" fmla="*/ 1014413 h 2005013"/>
                  <a:gd name="connsiteX1" fmla="*/ 885825 w 885825"/>
                  <a:gd name="connsiteY1" fmla="*/ 0 h 2005013"/>
                  <a:gd name="connsiteX2" fmla="*/ 785812 w 885825"/>
                  <a:gd name="connsiteY2" fmla="*/ 147638 h 2005013"/>
                  <a:gd name="connsiteX3" fmla="*/ 738187 w 885825"/>
                  <a:gd name="connsiteY3" fmla="*/ 266700 h 2005013"/>
                  <a:gd name="connsiteX4" fmla="*/ 719137 w 885825"/>
                  <a:gd name="connsiteY4" fmla="*/ 352425 h 2005013"/>
                  <a:gd name="connsiteX5" fmla="*/ 719137 w 885825"/>
                  <a:gd name="connsiteY5" fmla="*/ 1843088 h 2005013"/>
                  <a:gd name="connsiteX6" fmla="*/ 747712 w 885825"/>
                  <a:gd name="connsiteY6" fmla="*/ 2005013 h 2005013"/>
                  <a:gd name="connsiteX7" fmla="*/ 0 w 885825"/>
                  <a:gd name="connsiteY7" fmla="*/ 1014413 h 200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5825" h="2005013">
                    <a:moveTo>
                      <a:pt x="0" y="1014413"/>
                    </a:moveTo>
                    <a:lnTo>
                      <a:pt x="885825" y="0"/>
                    </a:lnTo>
                    <a:lnTo>
                      <a:pt x="785812" y="147638"/>
                    </a:lnTo>
                    <a:lnTo>
                      <a:pt x="738187" y="266700"/>
                    </a:lnTo>
                    <a:lnTo>
                      <a:pt x="719137" y="352425"/>
                    </a:lnTo>
                    <a:lnTo>
                      <a:pt x="719137" y="1843088"/>
                    </a:lnTo>
                    <a:lnTo>
                      <a:pt x="747712" y="2005013"/>
                    </a:lnTo>
                    <a:lnTo>
                      <a:pt x="0" y="1014413"/>
                    </a:lnTo>
                    <a:close/>
                  </a:path>
                </a:pathLst>
              </a:custGeom>
              <a:solidFill>
                <a:schemeClr val="bg1">
                  <a:alpha val="28000"/>
                </a:schemeClr>
              </a:solidFill>
              <a:ln>
                <a:solidFill>
                  <a:srgbClr val="5A5A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15522694" y="5409821"/>
              <a:ext cx="3846133" cy="3703812"/>
              <a:chOff x="8537884" y="1109725"/>
              <a:chExt cx="2730500" cy="2629461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537884" y="1109725"/>
                <a:ext cx="2730500" cy="2629461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61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785306" y="1330164"/>
                <a:ext cx="2260600" cy="2171700"/>
              </a:xfrm>
              <a:prstGeom prst="ellipse">
                <a:avLst/>
              </a:prstGeom>
              <a:solidFill>
                <a:srgbClr val="6188B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 flipV="1">
                <a:off x="8854561" y="2103702"/>
                <a:ext cx="1919780" cy="52622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9667735" y="2672222"/>
                <a:ext cx="854906" cy="244089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/>
            <p:cNvCxnSpPr>
              <a:cxnSpLocks noChangeAspect="1"/>
            </p:cNvCxnSpPr>
            <p:nvPr/>
          </p:nvCxnSpPr>
          <p:spPr>
            <a:xfrm>
              <a:off x="8272946" y="7270995"/>
              <a:ext cx="1340993" cy="2"/>
            </a:xfrm>
            <a:prstGeom prst="straightConnector1">
              <a:avLst/>
            </a:prstGeom>
            <a:ln w="123825">
              <a:solidFill>
                <a:schemeClr val="bg1">
                  <a:lumMod val="50000"/>
                </a:schemeClr>
              </a:solidFill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 noChangeAspect="1"/>
            </p:cNvCxnSpPr>
            <p:nvPr/>
          </p:nvCxnSpPr>
          <p:spPr>
            <a:xfrm>
              <a:off x="14007444" y="7261725"/>
              <a:ext cx="1340993" cy="2"/>
            </a:xfrm>
            <a:prstGeom prst="straightConnector1">
              <a:avLst/>
            </a:prstGeom>
            <a:ln w="123825">
              <a:solidFill>
                <a:schemeClr val="bg1">
                  <a:lumMod val="50000"/>
                </a:schemeClr>
              </a:solidFill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9804935" y="5442875"/>
              <a:ext cx="3846133" cy="3703812"/>
              <a:chOff x="4715185" y="1109725"/>
              <a:chExt cx="2730500" cy="262946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4715185" y="1109725"/>
                <a:ext cx="2730500" cy="2629461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B446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962607" y="1330164"/>
                <a:ext cx="2260600" cy="2171700"/>
              </a:xfrm>
              <a:prstGeom prst="ellipse">
                <a:avLst/>
              </a:prstGeom>
              <a:solidFill>
                <a:srgbClr val="B4463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3AE4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9973" y="1561881"/>
                <a:ext cx="1257867" cy="1708264"/>
              </a:xfrm>
              <a:prstGeom prst="rect">
                <a:avLst/>
              </a:prstGeom>
            </p:spPr>
          </p:pic>
        </p:grpSp>
        <p:sp>
          <p:nvSpPr>
            <p:cNvPr id="57" name="Rectangle 56"/>
            <p:cNvSpPr/>
            <p:nvPr/>
          </p:nvSpPr>
          <p:spPr>
            <a:xfrm>
              <a:off x="12151604" y="3205908"/>
              <a:ext cx="88136" cy="1391078"/>
            </a:xfrm>
            <a:prstGeom prst="rect">
              <a:avLst/>
            </a:prstGeom>
            <a:solidFill>
              <a:srgbClr val="E2E464"/>
            </a:solidFill>
            <a:ln>
              <a:solidFill>
                <a:srgbClr val="E2E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15978" y="10539907"/>
              <a:ext cx="883997" cy="1780186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0" y="1048871"/>
              <a:ext cx="1156447" cy="11591364"/>
            </a:xfrm>
            <a:prstGeom prst="rect">
              <a:avLst/>
            </a:prstGeom>
            <a:solidFill>
              <a:srgbClr val="00395A"/>
            </a:solidFill>
            <a:ln>
              <a:solidFill>
                <a:srgbClr val="1538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552613" y="9276229"/>
            <a:ext cx="4950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BARGES RECOGNITION</a:t>
            </a:r>
            <a:endParaRPr lang="en-US" sz="3200" b="1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817143" y="9276229"/>
            <a:ext cx="387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STOPPED VESSEL</a:t>
            </a:r>
            <a:endParaRPr lang="en-US" sz="3200" b="1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208913" y="9277928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BUNKERING</a:t>
            </a:r>
            <a:endParaRPr lang="en-US" sz="3200" b="1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02164" y="10105435"/>
            <a:ext cx="4251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HANDLING</a:t>
            </a:r>
            <a:endParaRPr lang="en-US" sz="3200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465916" y="10087830"/>
            <a:ext cx="4581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ALGORITHM</a:t>
            </a:r>
            <a:endParaRPr lang="en-US" sz="3200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172388" y="10026998"/>
            <a:ext cx="4581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COMPUTING</a:t>
            </a:r>
            <a:endParaRPr lang="en-US" sz="3200" dirty="0">
              <a:solidFill>
                <a:srgbClr val="003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05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2" b="30972"/>
          <a:stretch>
            <a:fillRect/>
          </a:stretch>
        </p:blipFill>
        <p:spPr>
          <a:xfrm>
            <a:off x="1156446" y="7101104"/>
            <a:ext cx="21999389" cy="553913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156448" y="1048871"/>
            <a:ext cx="21999387" cy="11591364"/>
          </a:xfrm>
          <a:prstGeom prst="rect">
            <a:avLst/>
          </a:prstGeom>
          <a:solidFill>
            <a:srgbClr val="D5D5D5">
              <a:alpha val="12000"/>
            </a:srgbClr>
          </a:solidFill>
          <a:ln>
            <a:solidFill>
              <a:srgbClr val="D5D5D5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0" y="7101103"/>
            <a:ext cx="1156447" cy="5539131"/>
          </a:xfrm>
          <a:prstGeom prst="rect">
            <a:avLst/>
          </a:prstGeom>
          <a:solidFill>
            <a:srgbClr val="E2E464"/>
          </a:solidFill>
          <a:ln>
            <a:solidFill>
              <a:srgbClr val="E2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6445" y="7101102"/>
            <a:ext cx="21999390" cy="5539132"/>
          </a:xfrm>
          <a:prstGeom prst="rect">
            <a:avLst/>
          </a:prstGeom>
          <a:solidFill>
            <a:srgbClr val="00395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149509" y="3394885"/>
            <a:ext cx="4464000" cy="5865008"/>
            <a:chOff x="743496" y="3014133"/>
            <a:chExt cx="1895647" cy="2490592"/>
          </a:xfrm>
        </p:grpSpPr>
        <p:cxnSp>
          <p:nvCxnSpPr>
            <p:cNvPr id="35" name="Straight Arrow Connector 34"/>
            <p:cNvCxnSpPr>
              <a:endCxn id="36" idx="0"/>
            </p:cNvCxnSpPr>
            <p:nvPr/>
          </p:nvCxnSpPr>
          <p:spPr>
            <a:xfrm flipH="1">
              <a:off x="1691320" y="4219259"/>
              <a:ext cx="0" cy="671185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43496" y="4890444"/>
              <a:ext cx="1895647" cy="614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SERVICES PER PORT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27292" y="3014133"/>
              <a:ext cx="1354667" cy="13546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214" y="3348429"/>
              <a:ext cx="698211" cy="698211"/>
            </a:xfrm>
            <a:prstGeom prst="rect">
              <a:avLst/>
            </a:prstGeom>
          </p:spPr>
        </p:pic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5457931" y="3394885"/>
            <a:ext cx="4464000" cy="5865008"/>
            <a:chOff x="2837585" y="3014133"/>
            <a:chExt cx="1895647" cy="2490592"/>
          </a:xfrm>
        </p:grpSpPr>
        <p:sp>
          <p:nvSpPr>
            <p:cNvPr id="40" name="TextBox 39"/>
            <p:cNvSpPr txBox="1"/>
            <p:nvPr/>
          </p:nvSpPr>
          <p:spPr>
            <a:xfrm>
              <a:off x="2837585" y="4890444"/>
              <a:ext cx="1895647" cy="614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BARGES AGE DIST.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/>
            <p:cNvCxnSpPr>
              <a:endCxn id="40" idx="0"/>
            </p:cNvCxnSpPr>
            <p:nvPr/>
          </p:nvCxnSpPr>
          <p:spPr>
            <a:xfrm>
              <a:off x="3785408" y="4219259"/>
              <a:ext cx="0" cy="671185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3101977" y="3014133"/>
              <a:ext cx="1354667" cy="13546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solidFill>
                <a:schemeClr val="accent2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704" y="3331817"/>
              <a:ext cx="763211" cy="763211"/>
            </a:xfrm>
            <a:prstGeom prst="rect">
              <a:avLst/>
            </a:prstGeom>
          </p:spPr>
        </p:pic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9766353" y="3394885"/>
            <a:ext cx="4464000" cy="5865008"/>
            <a:chOff x="4897807" y="3014133"/>
            <a:chExt cx="1895647" cy="2490592"/>
          </a:xfrm>
        </p:grpSpPr>
        <p:sp>
          <p:nvSpPr>
            <p:cNvPr id="45" name="TextBox 44"/>
            <p:cNvSpPr txBox="1"/>
            <p:nvPr/>
          </p:nvSpPr>
          <p:spPr>
            <a:xfrm>
              <a:off x="4897807" y="4890444"/>
              <a:ext cx="1895647" cy="614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 TIME DIST.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Arrow Connector 45"/>
            <p:cNvCxnSpPr>
              <a:endCxn id="45" idx="0"/>
            </p:cNvCxnSpPr>
            <p:nvPr/>
          </p:nvCxnSpPr>
          <p:spPr>
            <a:xfrm flipH="1">
              <a:off x="5845631" y="4219259"/>
              <a:ext cx="0" cy="671185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176662" y="3014133"/>
              <a:ext cx="1354667" cy="13546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508" y="3348429"/>
              <a:ext cx="762245" cy="762245"/>
            </a:xfrm>
            <a:prstGeom prst="rect">
              <a:avLst/>
            </a:prstGeom>
          </p:spPr>
        </p:pic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14074776" y="3394885"/>
            <a:ext cx="4464000" cy="5865008"/>
            <a:chOff x="6991896" y="3014133"/>
            <a:chExt cx="1895647" cy="2490592"/>
          </a:xfrm>
        </p:grpSpPr>
        <p:sp>
          <p:nvSpPr>
            <p:cNvPr id="50" name="TextBox 49"/>
            <p:cNvSpPr txBox="1"/>
            <p:nvPr/>
          </p:nvSpPr>
          <p:spPr>
            <a:xfrm>
              <a:off x="6991896" y="4890444"/>
              <a:ext cx="1895647" cy="614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WAITING TIME DIST.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50"/>
            <p:cNvCxnSpPr>
              <a:endCxn id="50" idx="0"/>
            </p:cNvCxnSpPr>
            <p:nvPr/>
          </p:nvCxnSpPr>
          <p:spPr>
            <a:xfrm>
              <a:off x="7939719" y="4219259"/>
              <a:ext cx="0" cy="671185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7251347" y="3014133"/>
              <a:ext cx="1354667" cy="13546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550" y="3292095"/>
              <a:ext cx="798739" cy="798739"/>
            </a:xfrm>
            <a:prstGeom prst="rect">
              <a:avLst/>
            </a:prstGeom>
          </p:spPr>
        </p:pic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8383199" y="3394886"/>
            <a:ext cx="4464000" cy="5865010"/>
            <a:chOff x="9029541" y="3014133"/>
            <a:chExt cx="1895647" cy="2490593"/>
          </a:xfrm>
        </p:grpSpPr>
        <p:sp>
          <p:nvSpPr>
            <p:cNvPr id="55" name="TextBox 54"/>
            <p:cNvSpPr txBox="1"/>
            <p:nvPr/>
          </p:nvSpPr>
          <p:spPr>
            <a:xfrm>
              <a:off x="9029541" y="4890444"/>
              <a:ext cx="1895647" cy="61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PORTS RANKING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Arrow Connector 55"/>
            <p:cNvCxnSpPr>
              <a:endCxn id="55" idx="0"/>
            </p:cNvCxnSpPr>
            <p:nvPr/>
          </p:nvCxnSpPr>
          <p:spPr>
            <a:xfrm>
              <a:off x="9977364" y="4219259"/>
              <a:ext cx="0" cy="671185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9326032" y="3014133"/>
              <a:ext cx="1354667" cy="135466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76200">
              <a:solidFill>
                <a:srgbClr val="00206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5240" y="3348429"/>
              <a:ext cx="651984" cy="651984"/>
            </a:xfrm>
            <a:prstGeom prst="rect">
              <a:avLst/>
            </a:prstGeom>
          </p:spPr>
        </p:pic>
      </p:grpSp>
      <p:sp>
        <p:nvSpPr>
          <p:cNvPr id="64" name="Text Placeholder 18">
            <a:extLst>
              <a:ext uri="{FF2B5EF4-FFF2-40B4-BE49-F238E27FC236}">
                <a16:creationId xmlns:a16="http://schemas.microsoft.com/office/drawing/2014/main" id="{A184722E-1B10-4450-91F3-62CBC4AEA361}"/>
              </a:ext>
            </a:extLst>
          </p:cNvPr>
          <p:cNvSpPr txBox="1">
            <a:spLocks/>
          </p:cNvSpPr>
          <p:nvPr/>
        </p:nvSpPr>
        <p:spPr>
          <a:xfrm>
            <a:off x="1967415" y="1882786"/>
            <a:ext cx="7292187" cy="1409286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1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u="none" kern="1200">
                <a:solidFill>
                  <a:srgbClr val="3B6E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kern="1200">
                <a:solidFill>
                  <a:srgbClr val="153857"/>
                </a:solidFill>
                <a:latin typeface="Neutraface Text Demi" panose="02000600040000020004" pitchFamily="50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5400" dirty="0" smtClean="0"/>
              <a:t>RESULTS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367300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156448" y="1048871"/>
            <a:ext cx="13931151" cy="11591364"/>
          </a:xfrm>
          <a:prstGeom prst="rect">
            <a:avLst/>
          </a:prstGeom>
          <a:solidFill>
            <a:srgbClr val="00395A"/>
          </a:solidFill>
          <a:ln>
            <a:solidFill>
              <a:srgbClr val="D5D5D5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0" y="1048871"/>
            <a:ext cx="1156447" cy="11591363"/>
          </a:xfrm>
          <a:prstGeom prst="rect">
            <a:avLst/>
          </a:prstGeom>
          <a:solidFill>
            <a:srgbClr val="E2E464"/>
          </a:solidFill>
          <a:ln>
            <a:solidFill>
              <a:srgbClr val="E2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2803888" y="1616262"/>
            <a:ext cx="19103878" cy="8828091"/>
            <a:chOff x="2803887" y="1292188"/>
            <a:chExt cx="9207491" cy="4210057"/>
          </a:xfrm>
        </p:grpSpPr>
        <p:grpSp>
          <p:nvGrpSpPr>
            <p:cNvPr id="70" name="Group 69"/>
            <p:cNvGrpSpPr/>
            <p:nvPr/>
          </p:nvGrpSpPr>
          <p:grpSpPr>
            <a:xfrm>
              <a:off x="5208587" y="1292188"/>
              <a:ext cx="6802791" cy="4210057"/>
              <a:chOff x="5208587" y="1450233"/>
              <a:chExt cx="6802791" cy="42100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Rectangle 74"/>
              <p:cNvSpPr/>
              <p:nvPr/>
            </p:nvSpPr>
            <p:spPr>
              <a:xfrm>
                <a:off x="5208587" y="1450233"/>
                <a:ext cx="6802791" cy="4210057"/>
              </a:xfrm>
              <a:prstGeom prst="rect">
                <a:avLst/>
              </a:prstGeom>
              <a:solidFill>
                <a:srgbClr val="D9DE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3"/>
              <a:srcRect r="11854"/>
              <a:stretch/>
            </p:blipFill>
            <p:spPr>
              <a:xfrm>
                <a:off x="5340527" y="1615623"/>
                <a:ext cx="6538910" cy="3879276"/>
              </a:xfrm>
              <a:prstGeom prst="rect">
                <a:avLst/>
              </a:prstGeom>
              <a:ln w="31750">
                <a:solidFill>
                  <a:srgbClr val="344A5F"/>
                </a:solidFill>
              </a:ln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2803887" y="1815249"/>
              <a:ext cx="2536640" cy="2118574"/>
              <a:chOff x="970694" y="1109725"/>
              <a:chExt cx="3765577" cy="3144969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0694" y="1109725"/>
                <a:ext cx="3765577" cy="3144969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694" y="1121698"/>
                <a:ext cx="3032127" cy="3084404"/>
              </a:xfrm>
              <a:prstGeom prst="rect">
                <a:avLst/>
              </a:prstGeom>
            </p:spPr>
          </p:pic>
          <p:sp>
            <p:nvSpPr>
              <p:cNvPr id="74" name="Oval 73"/>
              <p:cNvSpPr/>
              <p:nvPr/>
            </p:nvSpPr>
            <p:spPr>
              <a:xfrm>
                <a:off x="976657" y="1109725"/>
                <a:ext cx="3004794" cy="3108352"/>
              </a:xfrm>
              <a:prstGeom prst="ellipse">
                <a:avLst/>
              </a:prstGeom>
              <a:noFill/>
              <a:ln w="28575">
                <a:solidFill>
                  <a:srgbClr val="F6C0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5978" y="10539907"/>
            <a:ext cx="883997" cy="1780186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1736787" y="8126385"/>
            <a:ext cx="5665796" cy="3646513"/>
            <a:chOff x="3775750" y="4098065"/>
            <a:chExt cx="2898124" cy="1823309"/>
          </a:xfrm>
          <a:solidFill>
            <a:srgbClr val="E2E464"/>
          </a:solidFill>
        </p:grpSpPr>
        <p:sp>
          <p:nvSpPr>
            <p:cNvPr id="82" name="Rectangle 81"/>
            <p:cNvSpPr/>
            <p:nvPr/>
          </p:nvSpPr>
          <p:spPr>
            <a:xfrm>
              <a:off x="3775750" y="4098065"/>
              <a:ext cx="2898124" cy="182330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898493" y="4209583"/>
              <a:ext cx="2688922" cy="16235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nb-NO" sz="4000" b="1" dirty="0" smtClean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</a:t>
              </a:r>
              <a:r>
                <a:rPr lang="en-US" sz="4000" b="1" dirty="0" smtClean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visited</a:t>
              </a:r>
              <a:r>
                <a:rPr lang="nb-NO" sz="4000" b="1" dirty="0" smtClean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ports for bunkers: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nb-NO" sz="4000" dirty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4000" dirty="0" smtClean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Gibraltar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nb-NO" sz="4000" dirty="0" smtClean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Algeciras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nb-NO" sz="4000" dirty="0" smtClean="0">
                  <a:solidFill>
                    <a:srgbClr val="344A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Istanbul</a:t>
              </a:r>
              <a:endParaRPr lang="en-US" sz="4000" dirty="0" smtClean="0">
                <a:solidFill>
                  <a:srgbClr val="344A5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003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56448" y="1048871"/>
            <a:ext cx="21999387" cy="11591364"/>
          </a:xfrm>
          <a:prstGeom prst="rect">
            <a:avLst/>
          </a:prstGeom>
          <a:solidFill>
            <a:srgbClr val="D5D5D5">
              <a:alpha val="12000"/>
            </a:srgbClr>
          </a:solidFill>
          <a:ln>
            <a:solidFill>
              <a:srgbClr val="D5D5D5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156447" y="10241281"/>
            <a:ext cx="21999387" cy="2398954"/>
          </a:xfrm>
          <a:prstGeom prst="rect">
            <a:avLst/>
          </a:prstGeom>
          <a:solidFill>
            <a:srgbClr val="00395A"/>
          </a:solidFill>
          <a:ln>
            <a:solidFill>
              <a:srgbClr val="D5D5D5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https://www.nhh.no/contentassets/dab910c2b4b441648c82105332b974ac/nhh_logo_1f_negativ_hvit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765" y="10515601"/>
            <a:ext cx="891306" cy="17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89214"/>
              </p:ext>
            </p:extLst>
          </p:nvPr>
        </p:nvGraphicFramePr>
        <p:xfrm>
          <a:off x="1727947" y="1822808"/>
          <a:ext cx="6570234" cy="8562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0068">
                  <a:extLst>
                    <a:ext uri="{9D8B030D-6E8A-4147-A177-3AD203B41FA5}">
                      <a16:colId xmlns:a16="http://schemas.microsoft.com/office/drawing/2014/main" val="1961637199"/>
                    </a:ext>
                  </a:extLst>
                </a:gridCol>
                <a:gridCol w="3020166">
                  <a:extLst>
                    <a:ext uri="{9D8B030D-6E8A-4147-A177-3AD203B41FA5}">
                      <a16:colId xmlns:a16="http://schemas.microsoft.com/office/drawing/2014/main" val="3538505276"/>
                    </a:ext>
                  </a:extLst>
                </a:gridCol>
              </a:tblGrid>
              <a:tr h="1320334"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 Carriers </a:t>
                      </a:r>
                      <a:endParaRPr lang="en-US" sz="4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449469"/>
                  </a:ext>
                </a:extLst>
              </a:tr>
              <a:tr h="658832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1" dirty="0" err="1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Bunkering</a:t>
                      </a:r>
                      <a:endParaRPr lang="en-US" sz="3600" b="1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795558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Gibraltar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14,809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169089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Algeciras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2,928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676958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Istanbul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1,713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0729018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Ceuta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1,177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271276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Piraeus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385439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Limassol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8767517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Valletta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968372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Barcelona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742844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Syros</a:t>
                      </a: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b-NO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</a:t>
                      </a: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659889"/>
                  </a:ext>
                </a:extLst>
              </a:tr>
              <a:tr h="642089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Mersin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46008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79530"/>
              </p:ext>
            </p:extLst>
          </p:nvPr>
        </p:nvGraphicFramePr>
        <p:xfrm>
          <a:off x="8978390" y="1822808"/>
          <a:ext cx="6570235" cy="8569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2933">
                  <a:extLst>
                    <a:ext uri="{9D8B030D-6E8A-4147-A177-3AD203B41FA5}">
                      <a16:colId xmlns:a16="http://schemas.microsoft.com/office/drawing/2014/main" val="1961637199"/>
                    </a:ext>
                  </a:extLst>
                </a:gridCol>
                <a:gridCol w="2997302">
                  <a:extLst>
                    <a:ext uri="{9D8B030D-6E8A-4147-A177-3AD203B41FA5}">
                      <a16:colId xmlns:a16="http://schemas.microsoft.com/office/drawing/2014/main" val="3538505276"/>
                    </a:ext>
                  </a:extLst>
                </a:gridCol>
              </a:tblGrid>
              <a:tr h="1309991"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</a:t>
                      </a:r>
                      <a:r>
                        <a:rPr lang="en-US" sz="5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Tankers</a:t>
                      </a:r>
                      <a:endParaRPr lang="en-US" sz="5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449469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1" dirty="0" err="1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Bunkering</a:t>
                      </a:r>
                      <a:endParaRPr lang="en-US" sz="3600" b="1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795558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Gibraltar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3,610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5169089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Algeciras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2,266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676958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Augusta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591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0729018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Ceuta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490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1271276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Livorno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385439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Piraeus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8767517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Barcelona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968372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Limassol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742844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Genova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659889"/>
                  </a:ext>
                </a:extLst>
              </a:tr>
              <a:tr h="659925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Napoli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46008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15351"/>
              </p:ext>
            </p:extLst>
          </p:nvPr>
        </p:nvGraphicFramePr>
        <p:xfrm>
          <a:off x="16228835" y="1822808"/>
          <a:ext cx="6570236" cy="855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5177">
                  <a:extLst>
                    <a:ext uri="{9D8B030D-6E8A-4147-A177-3AD203B41FA5}">
                      <a16:colId xmlns:a16="http://schemas.microsoft.com/office/drawing/2014/main" val="847327161"/>
                    </a:ext>
                  </a:extLst>
                </a:gridCol>
                <a:gridCol w="2895059">
                  <a:extLst>
                    <a:ext uri="{9D8B030D-6E8A-4147-A177-3AD203B41FA5}">
                      <a16:colId xmlns:a16="http://schemas.microsoft.com/office/drawing/2014/main" val="1368706871"/>
                    </a:ext>
                  </a:extLst>
                </a:gridCol>
              </a:tblGrid>
              <a:tr h="1313585"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Liner vessels</a:t>
                      </a:r>
                      <a:r>
                        <a:rPr lang="en-US" sz="5400" b="1" dirty="0">
                          <a:solidFill>
                            <a:srgbClr val="E2E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indent="2520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E2E4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(Containers and Ro-Ro)</a:t>
                      </a:r>
                      <a:endParaRPr lang="en-US" sz="3200" b="1" dirty="0">
                        <a:solidFill>
                          <a:srgbClr val="E2E46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023528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b-NO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1" dirty="0" err="1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Bunkering</a:t>
                      </a:r>
                      <a:endParaRPr lang="en-US" sz="3600" b="1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499520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Algeciras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2,443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4508192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Valletta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1,201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005936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Piraeus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1,110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0814613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Barcelona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591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834367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Valencia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047802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Livorno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416724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Limassol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7898284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Genova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1281204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Gibraltar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275440"/>
                  </a:ext>
                </a:extLst>
              </a:tr>
              <a:tr h="644224">
                <a:tc>
                  <a:txBody>
                    <a:bodyPr/>
                    <a:lstStyle/>
                    <a:p>
                      <a:pPr indent="252095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Tanger</a:t>
                      </a: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344A5F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b-NO" sz="3600" dirty="0">
                          <a:solidFill>
                            <a:srgbClr val="344A5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n-US" sz="3600" dirty="0">
                        <a:solidFill>
                          <a:srgbClr val="344A5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05084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783392" y="3866360"/>
            <a:ext cx="6514788" cy="568480"/>
          </a:xfrm>
          <a:prstGeom prst="rect">
            <a:avLst/>
          </a:prstGeom>
          <a:noFill/>
          <a:ln w="44450">
            <a:solidFill>
              <a:srgbClr val="E2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78389" y="3820640"/>
            <a:ext cx="6514788" cy="568480"/>
          </a:xfrm>
          <a:prstGeom prst="rect">
            <a:avLst/>
          </a:prstGeom>
          <a:noFill/>
          <a:ln w="44450">
            <a:solidFill>
              <a:srgbClr val="E2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256559" y="9114241"/>
            <a:ext cx="6514788" cy="568480"/>
          </a:xfrm>
          <a:prstGeom prst="rect">
            <a:avLst/>
          </a:prstGeom>
          <a:noFill/>
          <a:ln w="44450">
            <a:solidFill>
              <a:srgbClr val="E2E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A184722E-1B10-4450-91F3-62CBC4AEA361}"/>
              </a:ext>
            </a:extLst>
          </p:cNvPr>
          <p:cNvSpPr txBox="1">
            <a:spLocks/>
          </p:cNvSpPr>
          <p:nvPr/>
        </p:nvSpPr>
        <p:spPr>
          <a:xfrm>
            <a:off x="1686202" y="684935"/>
            <a:ext cx="7292187" cy="1409286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b="1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1538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u="none" kern="1200">
                <a:solidFill>
                  <a:srgbClr val="3B6E8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kern="1200">
                <a:solidFill>
                  <a:srgbClr val="153857"/>
                </a:solidFill>
                <a:latin typeface="Neutraface Text Demi" panose="02000600040000020004" pitchFamily="50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5400" dirty="0" smtClean="0"/>
              <a:t>PREFERENCES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3630354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NHH SHORT">
  <a:themeElements>
    <a:clrScheme name="NHH">
      <a:dk1>
        <a:srgbClr val="00395A"/>
      </a:dk1>
      <a:lt1>
        <a:srgbClr val="FFFFFF"/>
      </a:lt1>
      <a:dk2>
        <a:srgbClr val="919195"/>
      </a:dk2>
      <a:lt2>
        <a:srgbClr val="E9E3DC"/>
      </a:lt2>
      <a:accent1>
        <a:srgbClr val="414042"/>
      </a:accent1>
      <a:accent2>
        <a:srgbClr val="60AF11"/>
      </a:accent2>
      <a:accent3>
        <a:srgbClr val="3B6E8F"/>
      </a:accent3>
      <a:accent4>
        <a:srgbClr val="E2E477"/>
      </a:accent4>
      <a:accent5>
        <a:srgbClr val="9CC5CA"/>
      </a:accent5>
      <a:accent6>
        <a:srgbClr val="BEC0C2"/>
      </a:accent6>
      <a:hlink>
        <a:srgbClr val="00395A"/>
      </a:hlink>
      <a:folHlink>
        <a:srgbClr val="00395A"/>
      </a:folHlink>
    </a:clrScheme>
    <a:fontScheme name="NHH">
      <a:majorFont>
        <a:latin typeface="Neutraface Text Bold"/>
        <a:ea typeface=""/>
        <a:cs typeface=""/>
      </a:majorFont>
      <a:minorFont>
        <a:latin typeface="Neutraface Text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_2020_ARIAL_NHH.pptx" id="{F6E55841-3478-4932-AD53-A7B2872A54DC}" vid="{1C35ABBF-893D-4E60-BFF6-409732E87B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212</TotalTime>
  <Words>271</Words>
  <Application>Microsoft Office PowerPoint</Application>
  <PresentationFormat>Custom</PresentationFormat>
  <Paragraphs>125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Yu Gothic Light</vt:lpstr>
      <vt:lpstr>Arial</vt:lpstr>
      <vt:lpstr>Calibri</vt:lpstr>
      <vt:lpstr>Calibri Light</vt:lpstr>
      <vt:lpstr>Gill Sans</vt:lpstr>
      <vt:lpstr>Helvetica Neue Medium</vt:lpstr>
      <vt:lpstr>Neutraface Text</vt:lpstr>
      <vt:lpstr>Neutraface Text Bold</vt:lpstr>
      <vt:lpstr>Neutraface Text Book</vt:lpstr>
      <vt:lpstr>Neutraface Text Demi</vt:lpstr>
      <vt:lpstr>NeutrafaceText-Bold</vt:lpstr>
      <vt:lpstr>Tahoma</vt:lpstr>
      <vt:lpstr>Times New Roman</vt:lpstr>
      <vt:lpstr>NHH SHORT</vt:lpstr>
      <vt:lpstr>Taking bunkering into the 21st century: Generating industry statistics from AIS data</vt:lpstr>
      <vt:lpstr>gabrielfuentes.org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Norges Handelshoyskole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Generating bunkering statistics from AIS data</dc:title>
  <dc:creator>Gabriel Fuentes</dc:creator>
  <cp:lastModifiedBy>Gabriel Fuentes</cp:lastModifiedBy>
  <cp:revision>37</cp:revision>
  <dcterms:created xsi:type="dcterms:W3CDTF">2021-10-24T17:52:37Z</dcterms:created>
  <dcterms:modified xsi:type="dcterms:W3CDTF">2021-10-25T12:20:31Z</dcterms:modified>
</cp:coreProperties>
</file>