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sldIdLst>
    <p:sldId id="256" r:id="rId2"/>
    <p:sldId id="286" r:id="rId3"/>
    <p:sldId id="298" r:id="rId4"/>
    <p:sldId id="312" r:id="rId5"/>
    <p:sldId id="290" r:id="rId6"/>
    <p:sldId id="277" r:id="rId7"/>
    <p:sldId id="263" r:id="rId8"/>
    <p:sldId id="300" r:id="rId9"/>
    <p:sldId id="313" r:id="rId10"/>
    <p:sldId id="311" r:id="rId11"/>
    <p:sldId id="288" r:id="rId12"/>
    <p:sldId id="302" r:id="rId13"/>
    <p:sldId id="269" r:id="rId14"/>
    <p:sldId id="272" r:id="rId15"/>
    <p:sldId id="314" r:id="rId16"/>
    <p:sldId id="260" r:id="rId17"/>
    <p:sldId id="304" r:id="rId18"/>
    <p:sldId id="305" r:id="rId19"/>
    <p:sldId id="306" r:id="rId20"/>
    <p:sldId id="307" r:id="rId21"/>
    <p:sldId id="308" r:id="rId22"/>
    <p:sldId id="309" r:id="rId23"/>
    <p:sldId id="275" r:id="rId24"/>
    <p:sldId id="278" r:id="rId25"/>
    <p:sldId id="281" r:id="rId26"/>
    <p:sldId id="276" r:id="rId27"/>
    <p:sldId id="279" r:id="rId28"/>
    <p:sldId id="280" r:id="rId29"/>
    <p:sldId id="268" r:id="rId30"/>
    <p:sldId id="315" r:id="rId31"/>
    <p:sldId id="31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EC5B540-EF7D-46FC-8C03-E9BCD67EB76E}">
          <p14:sldIdLst>
            <p14:sldId id="256"/>
            <p14:sldId id="286"/>
            <p14:sldId id="298"/>
            <p14:sldId id="312"/>
            <p14:sldId id="290"/>
            <p14:sldId id="277"/>
            <p14:sldId id="263"/>
            <p14:sldId id="300"/>
            <p14:sldId id="313"/>
            <p14:sldId id="311"/>
            <p14:sldId id="288"/>
            <p14:sldId id="302"/>
            <p14:sldId id="269"/>
            <p14:sldId id="272"/>
            <p14:sldId id="314"/>
            <p14:sldId id="260"/>
            <p14:sldId id="304"/>
            <p14:sldId id="305"/>
            <p14:sldId id="306"/>
            <p14:sldId id="307"/>
            <p14:sldId id="308"/>
            <p14:sldId id="309"/>
          </p14:sldIdLst>
        </p14:section>
        <p14:section name="Untitled Section" id="{286C4AC2-A9C8-446C-910C-A1022644A381}">
          <p14:sldIdLst>
            <p14:sldId id="275"/>
            <p14:sldId id="278"/>
            <p14:sldId id="281"/>
            <p14:sldId id="276"/>
            <p14:sldId id="279"/>
            <p14:sldId id="280"/>
            <p14:sldId id="268"/>
            <p14:sldId id="315"/>
            <p14:sldId id="31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4A5F"/>
    <a:srgbClr val="F3AE4E"/>
    <a:srgbClr val="F6C076"/>
    <a:srgbClr val="F0F1F2"/>
    <a:srgbClr val="FF3300"/>
    <a:srgbClr val="033453"/>
    <a:srgbClr val="A29377"/>
    <a:srgbClr val="FF0000"/>
    <a:srgbClr val="1857EB"/>
    <a:srgbClr val="F950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2801" autoAdjust="0"/>
  </p:normalViewPr>
  <p:slideViewPr>
    <p:cSldViewPr snapToGrid="0" showGuides="1">
      <p:cViewPr varScale="1">
        <p:scale>
          <a:sx n="115" d="100"/>
          <a:sy n="115" d="100"/>
        </p:scale>
        <p:origin x="80" y="424"/>
      </p:cViewPr>
      <p:guideLst>
        <p:guide orient="horz" pos="2160"/>
        <p:guide pos="3840"/>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85420767716534"/>
          <c:y val="2.578124841404722E-2"/>
          <c:w val="0.63229170767716536"/>
          <c:h val="0.94843750317190556"/>
        </c:manualLayout>
      </c:layout>
      <c:doughnutChart>
        <c:varyColors val="1"/>
        <c:ser>
          <c:idx val="0"/>
          <c:order val="0"/>
          <c:tx>
            <c:strRef>
              <c:f>Sheet1!$B$1</c:f>
              <c:strCache>
                <c:ptCount val="1"/>
                <c:pt idx="0">
                  <c:v>Sales</c:v>
                </c:pt>
              </c:strCache>
            </c:strRef>
          </c:tx>
          <c:spPr>
            <a:solidFill>
              <a:srgbClr val="F0F1F2">
                <a:alpha val="79000"/>
              </a:srgbClr>
            </a:solidFill>
            <a:ln w="22225">
              <a:solidFill>
                <a:srgbClr val="F3AE4E">
                  <a:alpha val="12000"/>
                </a:srgbClr>
              </a:solidFill>
            </a:ln>
          </c:spPr>
          <c:dPt>
            <c:idx val="0"/>
            <c:bubble3D val="0"/>
            <c:spPr>
              <a:solidFill>
                <a:schemeClr val="bg1">
                  <a:alpha val="90000"/>
                </a:schemeClr>
              </a:solidFill>
              <a:ln w="22225">
                <a:solidFill>
                  <a:srgbClr val="F3AE4E">
                    <a:alpha val="12000"/>
                  </a:srgbClr>
                </a:solidFill>
              </a:ln>
              <a:effectLst/>
            </c:spPr>
            <c:extLst>
              <c:ext xmlns:c16="http://schemas.microsoft.com/office/drawing/2014/chart" uri="{C3380CC4-5D6E-409C-BE32-E72D297353CC}">
                <c16:uniqueId val="{00000004-3D35-4D22-8AF9-0AFA066F42C7}"/>
              </c:ext>
            </c:extLst>
          </c:dPt>
          <c:dPt>
            <c:idx val="1"/>
            <c:bubble3D val="0"/>
            <c:spPr>
              <a:solidFill>
                <a:srgbClr val="344A5F">
                  <a:alpha val="9000"/>
                </a:srgbClr>
              </a:solidFill>
              <a:ln w="22225">
                <a:solidFill>
                  <a:srgbClr val="F3AE4E">
                    <a:alpha val="12000"/>
                  </a:srgbClr>
                </a:solidFill>
              </a:ln>
              <a:effectLst/>
            </c:spPr>
            <c:extLst>
              <c:ext xmlns:c16="http://schemas.microsoft.com/office/drawing/2014/chart" uri="{C3380CC4-5D6E-409C-BE32-E72D297353CC}">
                <c16:uniqueId val="{00000001-3D35-4D22-8AF9-0AFA066F42C7}"/>
              </c:ext>
            </c:extLst>
          </c:dPt>
          <c:dPt>
            <c:idx val="2"/>
            <c:bubble3D val="0"/>
            <c:spPr>
              <a:solidFill>
                <a:srgbClr val="344A5F">
                  <a:alpha val="9000"/>
                </a:srgbClr>
              </a:solidFill>
              <a:ln w="22225">
                <a:solidFill>
                  <a:srgbClr val="F3AE4E">
                    <a:alpha val="12000"/>
                  </a:srgbClr>
                </a:solidFill>
              </a:ln>
              <a:effectLst/>
            </c:spPr>
            <c:extLst>
              <c:ext xmlns:c16="http://schemas.microsoft.com/office/drawing/2014/chart" uri="{C3380CC4-5D6E-409C-BE32-E72D297353CC}">
                <c16:uniqueId val="{00000002-3D35-4D22-8AF9-0AFA066F42C7}"/>
              </c:ext>
            </c:extLst>
          </c:dPt>
          <c:dPt>
            <c:idx val="3"/>
            <c:bubble3D val="0"/>
            <c:spPr>
              <a:solidFill>
                <a:srgbClr val="344A5F">
                  <a:alpha val="9000"/>
                </a:srgbClr>
              </a:solidFill>
              <a:ln w="22225">
                <a:solidFill>
                  <a:srgbClr val="F3AE4E">
                    <a:alpha val="12000"/>
                  </a:srgbClr>
                </a:solidFill>
              </a:ln>
              <a:effectLst/>
            </c:spPr>
            <c:extLst>
              <c:ext xmlns:c16="http://schemas.microsoft.com/office/drawing/2014/chart" uri="{C3380CC4-5D6E-409C-BE32-E72D297353CC}">
                <c16:uniqueId val="{00000003-3D35-4D22-8AF9-0AFA066F42C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c:v>
                </c:pt>
                <c:pt idx="1">
                  <c:v>2</c:v>
                </c:pt>
                <c:pt idx="2">
                  <c:v>2</c:v>
                </c:pt>
                <c:pt idx="3">
                  <c:v>2</c:v>
                </c:pt>
              </c:numCache>
            </c:numRef>
          </c:val>
          <c:extLst>
            <c:ext xmlns:c16="http://schemas.microsoft.com/office/drawing/2014/chart" uri="{C3380CC4-5D6E-409C-BE32-E72D297353CC}">
              <c16:uniqueId val="{00000000-3D35-4D22-8AF9-0AFA066F42C7}"/>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85420767716534"/>
          <c:y val="2.578124841404722E-2"/>
          <c:w val="0.63229170767716536"/>
          <c:h val="0.94843750317190556"/>
        </c:manualLayout>
      </c:layout>
      <c:doughnutChart>
        <c:varyColors val="1"/>
        <c:ser>
          <c:idx val="0"/>
          <c:order val="0"/>
          <c:tx>
            <c:strRef>
              <c:f>Sheet1!$B$1</c:f>
              <c:strCache>
                <c:ptCount val="1"/>
                <c:pt idx="0">
                  <c:v>Sales</c:v>
                </c:pt>
              </c:strCache>
            </c:strRef>
          </c:tx>
          <c:spPr>
            <a:solidFill>
              <a:srgbClr val="F0F1F2">
                <a:alpha val="79000"/>
              </a:srgbClr>
            </a:solidFill>
            <a:ln w="22225">
              <a:solidFill>
                <a:srgbClr val="F3AE4E">
                  <a:alpha val="12000"/>
                </a:srgbClr>
              </a:solidFill>
            </a:ln>
          </c:spPr>
          <c:dPt>
            <c:idx val="0"/>
            <c:bubble3D val="0"/>
            <c:spPr>
              <a:solidFill>
                <a:schemeClr val="bg1">
                  <a:alpha val="90000"/>
                </a:schemeClr>
              </a:solidFill>
              <a:ln w="22225">
                <a:solidFill>
                  <a:srgbClr val="F3AE4E">
                    <a:alpha val="12000"/>
                  </a:srgbClr>
                </a:solidFill>
              </a:ln>
              <a:effectLst/>
            </c:spPr>
            <c:extLst>
              <c:ext xmlns:c16="http://schemas.microsoft.com/office/drawing/2014/chart" uri="{C3380CC4-5D6E-409C-BE32-E72D297353CC}">
                <c16:uniqueId val="{00000004-3D35-4D22-8AF9-0AFA066F42C7}"/>
              </c:ext>
            </c:extLst>
          </c:dPt>
          <c:dPt>
            <c:idx val="1"/>
            <c:bubble3D val="0"/>
            <c:spPr>
              <a:solidFill>
                <a:schemeClr val="bg1">
                  <a:alpha val="90000"/>
                </a:schemeClr>
              </a:solidFill>
              <a:ln w="22225">
                <a:solidFill>
                  <a:srgbClr val="F3AE4E">
                    <a:alpha val="12000"/>
                  </a:srgbClr>
                </a:solidFill>
              </a:ln>
              <a:effectLst/>
            </c:spPr>
            <c:extLst>
              <c:ext xmlns:c16="http://schemas.microsoft.com/office/drawing/2014/chart" uri="{C3380CC4-5D6E-409C-BE32-E72D297353CC}">
                <c16:uniqueId val="{00000001-3D35-4D22-8AF9-0AFA066F42C7}"/>
              </c:ext>
            </c:extLst>
          </c:dPt>
          <c:dPt>
            <c:idx val="2"/>
            <c:bubble3D val="0"/>
            <c:spPr>
              <a:solidFill>
                <a:srgbClr val="344A5F">
                  <a:alpha val="9000"/>
                </a:srgbClr>
              </a:solidFill>
              <a:ln w="22225">
                <a:solidFill>
                  <a:srgbClr val="F3AE4E">
                    <a:alpha val="12000"/>
                  </a:srgbClr>
                </a:solidFill>
              </a:ln>
              <a:effectLst/>
            </c:spPr>
            <c:extLst>
              <c:ext xmlns:c16="http://schemas.microsoft.com/office/drawing/2014/chart" uri="{C3380CC4-5D6E-409C-BE32-E72D297353CC}">
                <c16:uniqueId val="{00000002-3D35-4D22-8AF9-0AFA066F42C7}"/>
              </c:ext>
            </c:extLst>
          </c:dPt>
          <c:dPt>
            <c:idx val="3"/>
            <c:bubble3D val="0"/>
            <c:spPr>
              <a:solidFill>
                <a:srgbClr val="344A5F">
                  <a:alpha val="9000"/>
                </a:srgbClr>
              </a:solidFill>
              <a:ln w="22225">
                <a:solidFill>
                  <a:srgbClr val="F3AE4E">
                    <a:alpha val="12000"/>
                  </a:srgbClr>
                </a:solidFill>
              </a:ln>
              <a:effectLst/>
            </c:spPr>
            <c:extLst>
              <c:ext xmlns:c16="http://schemas.microsoft.com/office/drawing/2014/chart" uri="{C3380CC4-5D6E-409C-BE32-E72D297353CC}">
                <c16:uniqueId val="{00000003-3D35-4D22-8AF9-0AFA066F42C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c:v>
                </c:pt>
                <c:pt idx="1">
                  <c:v>2</c:v>
                </c:pt>
                <c:pt idx="2">
                  <c:v>2</c:v>
                </c:pt>
                <c:pt idx="3">
                  <c:v>2</c:v>
                </c:pt>
              </c:numCache>
            </c:numRef>
          </c:val>
          <c:extLst>
            <c:ext xmlns:c16="http://schemas.microsoft.com/office/drawing/2014/chart" uri="{C3380CC4-5D6E-409C-BE32-E72D297353CC}">
              <c16:uniqueId val="{00000000-3D35-4D22-8AF9-0AFA066F42C7}"/>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85420767716534"/>
          <c:y val="2.578124841404722E-2"/>
          <c:w val="0.63229170767716536"/>
          <c:h val="0.94843750317190556"/>
        </c:manualLayout>
      </c:layout>
      <c:doughnutChart>
        <c:varyColors val="1"/>
        <c:ser>
          <c:idx val="0"/>
          <c:order val="0"/>
          <c:tx>
            <c:strRef>
              <c:f>Sheet1!$B$1</c:f>
              <c:strCache>
                <c:ptCount val="1"/>
                <c:pt idx="0">
                  <c:v>Sales</c:v>
                </c:pt>
              </c:strCache>
            </c:strRef>
          </c:tx>
          <c:spPr>
            <a:solidFill>
              <a:srgbClr val="F0F1F2">
                <a:alpha val="79000"/>
              </a:srgbClr>
            </a:solidFill>
            <a:ln w="22225">
              <a:solidFill>
                <a:srgbClr val="F3AE4E">
                  <a:alpha val="12000"/>
                </a:srgbClr>
              </a:solidFill>
            </a:ln>
          </c:spPr>
          <c:dPt>
            <c:idx val="0"/>
            <c:bubble3D val="0"/>
            <c:spPr>
              <a:solidFill>
                <a:schemeClr val="bg1">
                  <a:alpha val="90000"/>
                </a:schemeClr>
              </a:solidFill>
              <a:ln w="22225">
                <a:solidFill>
                  <a:srgbClr val="F3AE4E">
                    <a:alpha val="12000"/>
                  </a:srgbClr>
                </a:solidFill>
              </a:ln>
              <a:effectLst/>
            </c:spPr>
            <c:extLst>
              <c:ext xmlns:c16="http://schemas.microsoft.com/office/drawing/2014/chart" uri="{C3380CC4-5D6E-409C-BE32-E72D297353CC}">
                <c16:uniqueId val="{00000004-3D35-4D22-8AF9-0AFA066F42C7}"/>
              </c:ext>
            </c:extLst>
          </c:dPt>
          <c:dPt>
            <c:idx val="1"/>
            <c:bubble3D val="0"/>
            <c:spPr>
              <a:solidFill>
                <a:schemeClr val="bg1">
                  <a:alpha val="90000"/>
                </a:schemeClr>
              </a:solidFill>
              <a:ln w="22225">
                <a:solidFill>
                  <a:srgbClr val="F3AE4E">
                    <a:alpha val="12000"/>
                  </a:srgbClr>
                </a:solidFill>
              </a:ln>
              <a:effectLst/>
            </c:spPr>
            <c:extLst>
              <c:ext xmlns:c16="http://schemas.microsoft.com/office/drawing/2014/chart" uri="{C3380CC4-5D6E-409C-BE32-E72D297353CC}">
                <c16:uniqueId val="{00000001-3D35-4D22-8AF9-0AFA066F42C7}"/>
              </c:ext>
            </c:extLst>
          </c:dPt>
          <c:dPt>
            <c:idx val="2"/>
            <c:bubble3D val="0"/>
            <c:spPr>
              <a:solidFill>
                <a:schemeClr val="bg1">
                  <a:alpha val="90000"/>
                </a:schemeClr>
              </a:solidFill>
              <a:ln w="22225">
                <a:solidFill>
                  <a:srgbClr val="F3AE4E">
                    <a:alpha val="12000"/>
                  </a:srgbClr>
                </a:solidFill>
              </a:ln>
              <a:effectLst/>
            </c:spPr>
            <c:extLst>
              <c:ext xmlns:c16="http://schemas.microsoft.com/office/drawing/2014/chart" uri="{C3380CC4-5D6E-409C-BE32-E72D297353CC}">
                <c16:uniqueId val="{00000002-3D35-4D22-8AF9-0AFA066F42C7}"/>
              </c:ext>
            </c:extLst>
          </c:dPt>
          <c:dPt>
            <c:idx val="3"/>
            <c:bubble3D val="0"/>
            <c:spPr>
              <a:solidFill>
                <a:srgbClr val="344A5F">
                  <a:alpha val="9000"/>
                </a:srgbClr>
              </a:solidFill>
              <a:ln w="22225">
                <a:solidFill>
                  <a:srgbClr val="F3AE4E">
                    <a:alpha val="12000"/>
                  </a:srgbClr>
                </a:solidFill>
              </a:ln>
              <a:effectLst/>
            </c:spPr>
            <c:extLst>
              <c:ext xmlns:c16="http://schemas.microsoft.com/office/drawing/2014/chart" uri="{C3380CC4-5D6E-409C-BE32-E72D297353CC}">
                <c16:uniqueId val="{00000003-3D35-4D22-8AF9-0AFA066F42C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c:v>
                </c:pt>
                <c:pt idx="1">
                  <c:v>2</c:v>
                </c:pt>
                <c:pt idx="2">
                  <c:v>2</c:v>
                </c:pt>
                <c:pt idx="3">
                  <c:v>2</c:v>
                </c:pt>
              </c:numCache>
            </c:numRef>
          </c:val>
          <c:extLst>
            <c:ext xmlns:c16="http://schemas.microsoft.com/office/drawing/2014/chart" uri="{C3380CC4-5D6E-409C-BE32-E72D297353CC}">
              <c16:uniqueId val="{00000000-3D35-4D22-8AF9-0AFA066F42C7}"/>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85420767716534"/>
          <c:y val="2.578124841404722E-2"/>
          <c:w val="0.63229170767716536"/>
          <c:h val="0.94843750317190556"/>
        </c:manualLayout>
      </c:layout>
      <c:doughnutChart>
        <c:varyColors val="1"/>
        <c:ser>
          <c:idx val="0"/>
          <c:order val="0"/>
          <c:tx>
            <c:strRef>
              <c:f>Sheet1!$B$1</c:f>
              <c:strCache>
                <c:ptCount val="1"/>
                <c:pt idx="0">
                  <c:v>Sales</c:v>
                </c:pt>
              </c:strCache>
            </c:strRef>
          </c:tx>
          <c:spPr>
            <a:solidFill>
              <a:srgbClr val="344A5F">
                <a:alpha val="79000"/>
              </a:srgbClr>
            </a:solidFill>
            <a:ln w="22225">
              <a:solidFill>
                <a:srgbClr val="F3AE4E">
                  <a:alpha val="12000"/>
                </a:srgbClr>
              </a:solidFill>
            </a:ln>
          </c:spPr>
          <c:dPt>
            <c:idx val="0"/>
            <c:bubble3D val="0"/>
            <c:spPr>
              <a:solidFill>
                <a:schemeClr val="bg1">
                  <a:alpha val="79000"/>
                </a:schemeClr>
              </a:solidFill>
              <a:ln w="22225">
                <a:solidFill>
                  <a:srgbClr val="F3AE4E">
                    <a:alpha val="12000"/>
                  </a:srgbClr>
                </a:solidFill>
              </a:ln>
              <a:effectLst/>
            </c:spPr>
            <c:extLst>
              <c:ext xmlns:c16="http://schemas.microsoft.com/office/drawing/2014/chart" uri="{C3380CC4-5D6E-409C-BE32-E72D297353CC}">
                <c16:uniqueId val="{00000004-3D35-4D22-8AF9-0AFA066F42C7}"/>
              </c:ext>
            </c:extLst>
          </c:dPt>
          <c:dPt>
            <c:idx val="1"/>
            <c:bubble3D val="0"/>
            <c:spPr>
              <a:solidFill>
                <a:schemeClr val="bg1">
                  <a:alpha val="79000"/>
                </a:schemeClr>
              </a:solidFill>
              <a:ln w="22225">
                <a:solidFill>
                  <a:srgbClr val="F3AE4E">
                    <a:alpha val="12000"/>
                  </a:srgbClr>
                </a:solidFill>
              </a:ln>
              <a:effectLst/>
            </c:spPr>
            <c:extLst>
              <c:ext xmlns:c16="http://schemas.microsoft.com/office/drawing/2014/chart" uri="{C3380CC4-5D6E-409C-BE32-E72D297353CC}">
                <c16:uniqueId val="{00000001-3D35-4D22-8AF9-0AFA066F42C7}"/>
              </c:ext>
            </c:extLst>
          </c:dPt>
          <c:dPt>
            <c:idx val="2"/>
            <c:bubble3D val="0"/>
            <c:spPr>
              <a:solidFill>
                <a:schemeClr val="bg1">
                  <a:alpha val="79000"/>
                </a:schemeClr>
              </a:solidFill>
              <a:ln w="22225">
                <a:solidFill>
                  <a:srgbClr val="F3AE4E">
                    <a:alpha val="12000"/>
                  </a:srgbClr>
                </a:solidFill>
              </a:ln>
              <a:effectLst/>
            </c:spPr>
            <c:extLst>
              <c:ext xmlns:c16="http://schemas.microsoft.com/office/drawing/2014/chart" uri="{C3380CC4-5D6E-409C-BE32-E72D297353CC}">
                <c16:uniqueId val="{00000002-3D35-4D22-8AF9-0AFA066F42C7}"/>
              </c:ext>
            </c:extLst>
          </c:dPt>
          <c:dPt>
            <c:idx val="3"/>
            <c:bubble3D val="0"/>
            <c:spPr>
              <a:solidFill>
                <a:schemeClr val="bg1">
                  <a:alpha val="79000"/>
                </a:schemeClr>
              </a:solidFill>
              <a:ln w="22225">
                <a:solidFill>
                  <a:srgbClr val="F3AE4E">
                    <a:alpha val="12000"/>
                  </a:srgbClr>
                </a:solidFill>
              </a:ln>
              <a:effectLst/>
            </c:spPr>
            <c:extLst>
              <c:ext xmlns:c16="http://schemas.microsoft.com/office/drawing/2014/chart" uri="{C3380CC4-5D6E-409C-BE32-E72D297353CC}">
                <c16:uniqueId val="{00000003-3D35-4D22-8AF9-0AFA066F42C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c:v>
                </c:pt>
                <c:pt idx="1">
                  <c:v>2</c:v>
                </c:pt>
                <c:pt idx="2">
                  <c:v>2</c:v>
                </c:pt>
                <c:pt idx="3">
                  <c:v>2</c:v>
                </c:pt>
              </c:numCache>
            </c:numRef>
          </c:val>
          <c:extLst>
            <c:ext xmlns:c16="http://schemas.microsoft.com/office/drawing/2014/chart" uri="{C3380CC4-5D6E-409C-BE32-E72D297353CC}">
              <c16:uniqueId val="{00000000-3D35-4D22-8AF9-0AFA066F42C7}"/>
            </c:ext>
          </c:extLst>
        </c:ser>
        <c:dLbls>
          <c:showLegendKey val="0"/>
          <c:showVal val="0"/>
          <c:showCatName val="0"/>
          <c:showSerName val="0"/>
          <c:showPercent val="0"/>
          <c:showBubbleSize val="0"/>
          <c:showLeaderLines val="1"/>
        </c:dLbls>
        <c:firstSliceAng val="0"/>
        <c:holeSize val="9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AE123-B586-4A9B-BBA1-71EB8A5D3F8E}" type="datetimeFigureOut">
              <a:rPr lang="en-US" smtClean="0"/>
              <a:t>6/11/2020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6BEA97-42CB-4604-903D-E206C9DE40CB}" type="slidenum">
              <a:rPr lang="en-US" smtClean="0"/>
              <a:t>‹#›</a:t>
            </a:fld>
            <a:endParaRPr lang="en-US"/>
          </a:p>
        </p:txBody>
      </p:sp>
    </p:spTree>
    <p:extLst>
      <p:ext uri="{BB962C8B-B14F-4D97-AF65-F5344CB8AC3E}">
        <p14:creationId xmlns:p14="http://schemas.microsoft.com/office/powerpoint/2010/main" val="2327229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BEA97-42CB-4604-903D-E206C9DE40CB}" type="slidenum">
              <a:rPr lang="en-US" smtClean="0"/>
              <a:t>2</a:t>
            </a:fld>
            <a:endParaRPr lang="en-US"/>
          </a:p>
        </p:txBody>
      </p:sp>
    </p:spTree>
    <p:extLst>
      <p:ext uri="{BB962C8B-B14F-4D97-AF65-F5344CB8AC3E}">
        <p14:creationId xmlns:p14="http://schemas.microsoft.com/office/powerpoint/2010/main" val="4061372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BEA97-42CB-4604-903D-E206C9DE40CB}" type="slidenum">
              <a:rPr lang="en-US" smtClean="0"/>
              <a:t>30</a:t>
            </a:fld>
            <a:endParaRPr lang="en-US"/>
          </a:p>
        </p:txBody>
      </p:sp>
    </p:spTree>
    <p:extLst>
      <p:ext uri="{BB962C8B-B14F-4D97-AF65-F5344CB8AC3E}">
        <p14:creationId xmlns:p14="http://schemas.microsoft.com/office/powerpoint/2010/main" val="2358606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fld id="{B56BEA97-42CB-4604-903D-E206C9DE40CB}" type="slidenum">
              <a:rPr lang="en-US" smtClean="0"/>
              <a:t>31</a:t>
            </a:fld>
            <a:endParaRPr lang="en-US"/>
          </a:p>
        </p:txBody>
      </p:sp>
    </p:spTree>
    <p:extLst>
      <p:ext uri="{BB962C8B-B14F-4D97-AF65-F5344CB8AC3E}">
        <p14:creationId xmlns:p14="http://schemas.microsoft.com/office/powerpoint/2010/main" val="101456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BEA97-42CB-4604-903D-E206C9DE40CB}" type="slidenum">
              <a:rPr lang="en-US" smtClean="0"/>
              <a:t>4</a:t>
            </a:fld>
            <a:endParaRPr lang="en-US"/>
          </a:p>
        </p:txBody>
      </p:sp>
    </p:spTree>
    <p:extLst>
      <p:ext uri="{BB962C8B-B14F-4D97-AF65-F5344CB8AC3E}">
        <p14:creationId xmlns:p14="http://schemas.microsoft.com/office/powerpoint/2010/main" val="4210617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BEA97-42CB-4604-903D-E206C9DE40CB}" type="slidenum">
              <a:rPr lang="en-US" smtClean="0"/>
              <a:t>7</a:t>
            </a:fld>
            <a:endParaRPr lang="en-US"/>
          </a:p>
        </p:txBody>
      </p:sp>
    </p:spTree>
    <p:extLst>
      <p:ext uri="{BB962C8B-B14F-4D97-AF65-F5344CB8AC3E}">
        <p14:creationId xmlns:p14="http://schemas.microsoft.com/office/powerpoint/2010/main" val="2518452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BEA97-42CB-4604-903D-E206C9DE40CB}" type="slidenum">
              <a:rPr lang="en-US" smtClean="0"/>
              <a:t>12</a:t>
            </a:fld>
            <a:endParaRPr lang="en-US"/>
          </a:p>
        </p:txBody>
      </p:sp>
    </p:spTree>
    <p:extLst>
      <p:ext uri="{BB962C8B-B14F-4D97-AF65-F5344CB8AC3E}">
        <p14:creationId xmlns:p14="http://schemas.microsoft.com/office/powerpoint/2010/main" val="1061148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BEA97-42CB-4604-903D-E206C9DE40CB}" type="slidenum">
              <a:rPr lang="en-US" smtClean="0"/>
              <a:t>13</a:t>
            </a:fld>
            <a:endParaRPr lang="en-US"/>
          </a:p>
        </p:txBody>
      </p:sp>
    </p:spTree>
    <p:extLst>
      <p:ext uri="{BB962C8B-B14F-4D97-AF65-F5344CB8AC3E}">
        <p14:creationId xmlns:p14="http://schemas.microsoft.com/office/powerpoint/2010/main" val="1938785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BEA97-42CB-4604-903D-E206C9DE40CB}" type="slidenum">
              <a:rPr lang="en-US" smtClean="0"/>
              <a:t>15</a:t>
            </a:fld>
            <a:endParaRPr lang="en-US"/>
          </a:p>
        </p:txBody>
      </p:sp>
    </p:spTree>
    <p:extLst>
      <p:ext uri="{BB962C8B-B14F-4D97-AF65-F5344CB8AC3E}">
        <p14:creationId xmlns:p14="http://schemas.microsoft.com/office/powerpoint/2010/main" val="2227468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BEA97-42CB-4604-903D-E206C9DE40CB}" type="slidenum">
              <a:rPr lang="en-US" smtClean="0"/>
              <a:t>24</a:t>
            </a:fld>
            <a:endParaRPr lang="en-US"/>
          </a:p>
        </p:txBody>
      </p:sp>
    </p:spTree>
    <p:extLst>
      <p:ext uri="{BB962C8B-B14F-4D97-AF65-F5344CB8AC3E}">
        <p14:creationId xmlns:p14="http://schemas.microsoft.com/office/powerpoint/2010/main" val="3207305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BEA97-42CB-4604-903D-E206C9DE40CB}" type="slidenum">
              <a:rPr lang="en-US" smtClean="0"/>
              <a:t>25</a:t>
            </a:fld>
            <a:endParaRPr lang="en-US"/>
          </a:p>
        </p:txBody>
      </p:sp>
    </p:spTree>
    <p:extLst>
      <p:ext uri="{BB962C8B-B14F-4D97-AF65-F5344CB8AC3E}">
        <p14:creationId xmlns:p14="http://schemas.microsoft.com/office/powerpoint/2010/main" val="3425103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BEA97-42CB-4604-903D-E206C9DE40CB}" type="slidenum">
              <a:rPr lang="en-US" smtClean="0"/>
              <a:t>27</a:t>
            </a:fld>
            <a:endParaRPr lang="en-US"/>
          </a:p>
        </p:txBody>
      </p:sp>
    </p:spTree>
    <p:extLst>
      <p:ext uri="{BB962C8B-B14F-4D97-AF65-F5344CB8AC3E}">
        <p14:creationId xmlns:p14="http://schemas.microsoft.com/office/powerpoint/2010/main" val="3452147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25D13B-9CA7-4CB3-B440-28DA0C294C9D}" type="datetime1">
              <a:rPr lang="en-US" smtClean="0"/>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F66BA-8B98-4219-87C6-235E87D41C98}" type="slidenum">
              <a:rPr lang="en-US" smtClean="0"/>
              <a:t>‹#›</a:t>
            </a:fld>
            <a:endParaRPr lang="en-US"/>
          </a:p>
        </p:txBody>
      </p:sp>
    </p:spTree>
    <p:extLst>
      <p:ext uri="{BB962C8B-B14F-4D97-AF65-F5344CB8AC3E}">
        <p14:creationId xmlns:p14="http://schemas.microsoft.com/office/powerpoint/2010/main" val="2178801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B700A6-E440-4B18-9524-DB7BC897907B}" type="datetime1">
              <a:rPr lang="en-US" smtClean="0"/>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F66BA-8B98-4219-87C6-235E87D41C98}" type="slidenum">
              <a:rPr lang="en-US" smtClean="0"/>
              <a:t>‹#›</a:t>
            </a:fld>
            <a:endParaRPr lang="en-US"/>
          </a:p>
        </p:txBody>
      </p:sp>
    </p:spTree>
    <p:extLst>
      <p:ext uri="{BB962C8B-B14F-4D97-AF65-F5344CB8AC3E}">
        <p14:creationId xmlns:p14="http://schemas.microsoft.com/office/powerpoint/2010/main" val="493106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7BD5E2-CB8D-444B-86FB-FADD4D6998C1}" type="datetime1">
              <a:rPr lang="en-US" smtClean="0"/>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F66BA-8B98-4219-87C6-235E87D41C98}" type="slidenum">
              <a:rPr lang="en-US" smtClean="0"/>
              <a:t>‹#›</a:t>
            </a:fld>
            <a:endParaRPr lang="en-US"/>
          </a:p>
        </p:txBody>
      </p:sp>
    </p:spTree>
    <p:extLst>
      <p:ext uri="{BB962C8B-B14F-4D97-AF65-F5344CB8AC3E}">
        <p14:creationId xmlns:p14="http://schemas.microsoft.com/office/powerpoint/2010/main" val="7389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4635850-A085-4F6F-AA8E-71831C283762}" type="datetime1">
              <a:rPr lang="en-US" smtClean="0"/>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F66BA-8B98-4219-87C6-235E87D41C98}" type="slidenum">
              <a:rPr lang="en-US" smtClean="0"/>
              <a:t>‹#›</a:t>
            </a:fld>
            <a:endParaRPr lang="en-US"/>
          </a:p>
        </p:txBody>
      </p:sp>
    </p:spTree>
    <p:extLst>
      <p:ext uri="{BB962C8B-B14F-4D97-AF65-F5344CB8AC3E}">
        <p14:creationId xmlns:p14="http://schemas.microsoft.com/office/powerpoint/2010/main" val="1999974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9E0BA5-30CA-4765-A3C9-16702A650255}" type="datetime1">
              <a:rPr lang="en-US" smtClean="0"/>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F66BA-8B98-4219-87C6-235E87D41C98}" type="slidenum">
              <a:rPr lang="en-US" smtClean="0"/>
              <a:t>‹#›</a:t>
            </a:fld>
            <a:endParaRPr lang="en-US"/>
          </a:p>
        </p:txBody>
      </p:sp>
    </p:spTree>
    <p:extLst>
      <p:ext uri="{BB962C8B-B14F-4D97-AF65-F5344CB8AC3E}">
        <p14:creationId xmlns:p14="http://schemas.microsoft.com/office/powerpoint/2010/main" val="31745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DCCFB7-F919-4228-8554-3B95C5E22F0B}" type="datetime1">
              <a:rPr lang="en-US" smtClean="0"/>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6F66BA-8B98-4219-87C6-235E87D41C98}" type="slidenum">
              <a:rPr lang="en-US" smtClean="0"/>
              <a:t>‹#›</a:t>
            </a:fld>
            <a:endParaRPr lang="en-US"/>
          </a:p>
        </p:txBody>
      </p:sp>
    </p:spTree>
    <p:extLst>
      <p:ext uri="{BB962C8B-B14F-4D97-AF65-F5344CB8AC3E}">
        <p14:creationId xmlns:p14="http://schemas.microsoft.com/office/powerpoint/2010/main" val="3641311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010CDD-23B8-445A-A57B-76021024C886}" type="datetime1">
              <a:rPr lang="en-US" smtClean="0"/>
              <a:t>6/11/2020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6F66BA-8B98-4219-87C6-235E87D41C98}" type="slidenum">
              <a:rPr lang="en-US" smtClean="0"/>
              <a:t>‹#›</a:t>
            </a:fld>
            <a:endParaRPr lang="en-US"/>
          </a:p>
        </p:txBody>
      </p:sp>
    </p:spTree>
    <p:extLst>
      <p:ext uri="{BB962C8B-B14F-4D97-AF65-F5344CB8AC3E}">
        <p14:creationId xmlns:p14="http://schemas.microsoft.com/office/powerpoint/2010/main" val="2389038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740B38-E11A-4F74-A16A-442FDF067BEB}" type="datetime1">
              <a:rPr lang="en-US" smtClean="0"/>
              <a:t>6/11/2020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6F66BA-8B98-4219-87C6-235E87D41C98}" type="slidenum">
              <a:rPr lang="en-US" smtClean="0"/>
              <a:t>‹#›</a:t>
            </a:fld>
            <a:endParaRPr lang="en-US"/>
          </a:p>
        </p:txBody>
      </p:sp>
    </p:spTree>
    <p:extLst>
      <p:ext uri="{BB962C8B-B14F-4D97-AF65-F5344CB8AC3E}">
        <p14:creationId xmlns:p14="http://schemas.microsoft.com/office/powerpoint/2010/main" val="69800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780F15-0E16-48FA-BA24-9DE802CD23C0}" type="datetime1">
              <a:rPr lang="en-US" smtClean="0"/>
              <a:t>6/11/2020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6F66BA-8B98-4219-87C6-235E87D41C98}" type="slidenum">
              <a:rPr lang="en-US" smtClean="0"/>
              <a:t>‹#›</a:t>
            </a:fld>
            <a:endParaRPr lang="en-US"/>
          </a:p>
        </p:txBody>
      </p:sp>
    </p:spTree>
    <p:extLst>
      <p:ext uri="{BB962C8B-B14F-4D97-AF65-F5344CB8AC3E}">
        <p14:creationId xmlns:p14="http://schemas.microsoft.com/office/powerpoint/2010/main" val="1667384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83D1029-0F36-4A67-81AC-A27D07D4F996}" type="datetime1">
              <a:rPr lang="en-US" smtClean="0"/>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6F66BA-8B98-4219-87C6-235E87D41C98}" type="slidenum">
              <a:rPr lang="en-US" smtClean="0"/>
              <a:t>‹#›</a:t>
            </a:fld>
            <a:endParaRPr lang="en-US"/>
          </a:p>
        </p:txBody>
      </p:sp>
    </p:spTree>
    <p:extLst>
      <p:ext uri="{BB962C8B-B14F-4D97-AF65-F5344CB8AC3E}">
        <p14:creationId xmlns:p14="http://schemas.microsoft.com/office/powerpoint/2010/main" val="249627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55AA3D7-9175-4CCC-918D-2E6A8AAD5BAA}" type="datetime1">
              <a:rPr lang="en-US" smtClean="0"/>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6F66BA-8B98-4219-87C6-235E87D41C98}" type="slidenum">
              <a:rPr lang="en-US" smtClean="0"/>
              <a:t>‹#›</a:t>
            </a:fld>
            <a:endParaRPr lang="en-US"/>
          </a:p>
        </p:txBody>
      </p:sp>
    </p:spTree>
    <p:extLst>
      <p:ext uri="{BB962C8B-B14F-4D97-AF65-F5344CB8AC3E}">
        <p14:creationId xmlns:p14="http://schemas.microsoft.com/office/powerpoint/2010/main" val="541062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53EDA-A4D7-4098-8019-F425DCA05673}" type="datetime1">
              <a:rPr lang="en-US" smtClean="0"/>
              <a:t>6/11/2020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F66BA-8B98-4219-87C6-235E87D41C98}" type="slidenum">
              <a:rPr lang="en-US" smtClean="0"/>
              <a:t>‹#›</a:t>
            </a:fld>
            <a:endParaRPr lang="en-US"/>
          </a:p>
        </p:txBody>
      </p:sp>
    </p:spTree>
    <p:extLst>
      <p:ext uri="{BB962C8B-B14F-4D97-AF65-F5344CB8AC3E}">
        <p14:creationId xmlns:p14="http://schemas.microsoft.com/office/powerpoint/2010/main" val="678675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8.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8.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8.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8.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8.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8.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sp>
        <p:nvSpPr>
          <p:cNvPr id="4" name="Freeform 3"/>
          <p:cNvSpPr/>
          <p:nvPr/>
        </p:nvSpPr>
        <p:spPr>
          <a:xfrm>
            <a:off x="2979499" y="0"/>
            <a:ext cx="9218044" cy="6879265"/>
          </a:xfrm>
          <a:custGeom>
            <a:avLst/>
            <a:gdLst>
              <a:gd name="connsiteX0" fmla="*/ 0 w 9229061"/>
              <a:gd name="connsiteY0" fmla="*/ 0 h 6858000"/>
              <a:gd name="connsiteX1" fmla="*/ 6953693 w 9229061"/>
              <a:gd name="connsiteY1" fmla="*/ 6847368 h 6858000"/>
              <a:gd name="connsiteX2" fmla="*/ 6953693 w 9229061"/>
              <a:gd name="connsiteY2" fmla="*/ 6858000 h 6858000"/>
              <a:gd name="connsiteX3" fmla="*/ 9229061 w 9229061"/>
              <a:gd name="connsiteY3" fmla="*/ 6836735 h 6858000"/>
              <a:gd name="connsiteX4" fmla="*/ 9197163 w 9229061"/>
              <a:gd name="connsiteY4" fmla="*/ 21266 h 6858000"/>
              <a:gd name="connsiteX5" fmla="*/ 0 w 9229061"/>
              <a:gd name="connsiteY5" fmla="*/ 0 h 6858000"/>
              <a:gd name="connsiteX0" fmla="*/ 0 w 9229061"/>
              <a:gd name="connsiteY0" fmla="*/ 0 h 6858000"/>
              <a:gd name="connsiteX1" fmla="*/ 6953693 w 9229061"/>
              <a:gd name="connsiteY1" fmla="*/ 6847368 h 6858000"/>
              <a:gd name="connsiteX2" fmla="*/ 6953693 w 9229061"/>
              <a:gd name="connsiteY2" fmla="*/ 6858000 h 6858000"/>
              <a:gd name="connsiteX3" fmla="*/ 9229061 w 9229061"/>
              <a:gd name="connsiteY3" fmla="*/ 6836735 h 6858000"/>
              <a:gd name="connsiteX4" fmla="*/ 9218428 w 9229061"/>
              <a:gd name="connsiteY4" fmla="*/ 10633 h 6858000"/>
              <a:gd name="connsiteX5" fmla="*/ 0 w 9229061"/>
              <a:gd name="connsiteY5" fmla="*/ 0 h 6858000"/>
              <a:gd name="connsiteX0" fmla="*/ 0 w 9229061"/>
              <a:gd name="connsiteY0" fmla="*/ 0 h 6879265"/>
              <a:gd name="connsiteX1" fmla="*/ 6953693 w 9229061"/>
              <a:gd name="connsiteY1" fmla="*/ 6847368 h 6879265"/>
              <a:gd name="connsiteX2" fmla="*/ 6953693 w 9229061"/>
              <a:gd name="connsiteY2" fmla="*/ 6858000 h 6879265"/>
              <a:gd name="connsiteX3" fmla="*/ 9229061 w 9229061"/>
              <a:gd name="connsiteY3" fmla="*/ 6879265 h 6879265"/>
              <a:gd name="connsiteX4" fmla="*/ 9218428 w 9229061"/>
              <a:gd name="connsiteY4" fmla="*/ 10633 h 6879265"/>
              <a:gd name="connsiteX5" fmla="*/ 0 w 9229061"/>
              <a:gd name="connsiteY5" fmla="*/ 0 h 6879265"/>
              <a:gd name="connsiteX0" fmla="*/ 0 w 9229061"/>
              <a:gd name="connsiteY0" fmla="*/ 0 h 6879265"/>
              <a:gd name="connsiteX1" fmla="*/ 6953693 w 9229061"/>
              <a:gd name="connsiteY1" fmla="*/ 6847368 h 6879265"/>
              <a:gd name="connsiteX2" fmla="*/ 7432158 w 9229061"/>
              <a:gd name="connsiteY2" fmla="*/ 6858000 h 6879265"/>
              <a:gd name="connsiteX3" fmla="*/ 9229061 w 9229061"/>
              <a:gd name="connsiteY3" fmla="*/ 6879265 h 6879265"/>
              <a:gd name="connsiteX4" fmla="*/ 9218428 w 9229061"/>
              <a:gd name="connsiteY4" fmla="*/ 10633 h 6879265"/>
              <a:gd name="connsiteX5" fmla="*/ 0 w 9229061"/>
              <a:gd name="connsiteY5" fmla="*/ 0 h 687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9061" h="6879265">
                <a:moveTo>
                  <a:pt x="0" y="0"/>
                </a:moveTo>
                <a:lnTo>
                  <a:pt x="6953693" y="6847368"/>
                </a:lnTo>
                <a:cubicBezTo>
                  <a:pt x="6953693" y="6850912"/>
                  <a:pt x="7052930" y="6852684"/>
                  <a:pt x="7432158" y="6858000"/>
                </a:cubicBezTo>
                <a:lnTo>
                  <a:pt x="9229061" y="6879265"/>
                </a:lnTo>
                <a:cubicBezTo>
                  <a:pt x="9225517" y="4603898"/>
                  <a:pt x="9221972" y="2286000"/>
                  <a:pt x="9218428" y="10633"/>
                </a:cubicBezTo>
                <a:lnTo>
                  <a:pt x="0" y="0"/>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38138" y="2680632"/>
            <a:ext cx="5795961" cy="1869797"/>
          </a:xfrm>
        </p:spPr>
        <p:txBody>
          <a:bodyPr>
            <a:noAutofit/>
          </a:bodyPr>
          <a:lstStyle/>
          <a:p>
            <a:pPr algn="l"/>
            <a:r>
              <a:rPr lang="en-US" sz="4000" b="1" dirty="0">
                <a:solidFill>
                  <a:srgbClr val="344A5F"/>
                </a:solidFill>
                <a:latin typeface="Glacial Indifference" pitchFamily="50" charset="0"/>
              </a:rPr>
              <a:t>Generating bu</a:t>
            </a:r>
            <a:r>
              <a:rPr lang="en-US" sz="4000" b="1" dirty="0" smtClean="0">
                <a:solidFill>
                  <a:srgbClr val="344A5F"/>
                </a:solidFill>
                <a:latin typeface="Glacial Indifference" pitchFamily="50" charset="0"/>
              </a:rPr>
              <a:t>nkering </a:t>
            </a:r>
            <a:r>
              <a:rPr lang="en-US" sz="4000" b="1" dirty="0">
                <a:solidFill>
                  <a:srgbClr val="344A5F"/>
                </a:solidFill>
                <a:latin typeface="Glacial Indifference" pitchFamily="50" charset="0"/>
              </a:rPr>
              <a:t>statistics from AIS </a:t>
            </a:r>
            <a:r>
              <a:rPr lang="en-US" sz="4000" b="1" dirty="0" smtClean="0">
                <a:solidFill>
                  <a:srgbClr val="344A5F"/>
                </a:solidFill>
                <a:latin typeface="Glacial Indifference" pitchFamily="50" charset="0"/>
              </a:rPr>
              <a:t>data </a:t>
            </a:r>
            <a:r>
              <a:rPr lang="en-US" sz="4800" b="1" dirty="0" smtClean="0">
                <a:solidFill>
                  <a:schemeClr val="bg1"/>
                </a:solidFill>
                <a:latin typeface="Glacial Indifference" pitchFamily="50" charset="0"/>
              </a:rPr>
              <a:t/>
            </a:r>
            <a:br>
              <a:rPr lang="en-US" sz="4800" b="1" dirty="0" smtClean="0">
                <a:solidFill>
                  <a:schemeClr val="bg1"/>
                </a:solidFill>
                <a:latin typeface="Glacial Indifference" pitchFamily="50" charset="0"/>
              </a:rPr>
            </a:br>
            <a:r>
              <a:rPr lang="en-US" sz="2800" b="1" dirty="0" smtClean="0">
                <a:solidFill>
                  <a:srgbClr val="F3AE4E"/>
                </a:solidFill>
                <a:latin typeface="Glacial Indifference" pitchFamily="50" charset="0"/>
              </a:rPr>
              <a:t>A </a:t>
            </a:r>
            <a:r>
              <a:rPr lang="en-US" sz="2800" b="1" dirty="0">
                <a:solidFill>
                  <a:srgbClr val="F3AE4E"/>
                </a:solidFill>
                <a:latin typeface="Glacial Indifference" pitchFamily="50" charset="0"/>
              </a:rPr>
              <a:t>machine learning approach</a:t>
            </a:r>
          </a:p>
        </p:txBody>
      </p:sp>
      <p:sp>
        <p:nvSpPr>
          <p:cNvPr id="35" name="Isosceles Triangle 34"/>
          <p:cNvSpPr/>
          <p:nvPr/>
        </p:nvSpPr>
        <p:spPr>
          <a:xfrm rot="16200000">
            <a:off x="7372352" y="2120106"/>
            <a:ext cx="6343650" cy="3314700"/>
          </a:xfrm>
          <a:custGeom>
            <a:avLst/>
            <a:gdLst>
              <a:gd name="connsiteX0" fmla="*/ 0 w 6648450"/>
              <a:gd name="connsiteY0" fmla="*/ 3543300 h 3543300"/>
              <a:gd name="connsiteX1" fmla="*/ 3324225 w 6648450"/>
              <a:gd name="connsiteY1" fmla="*/ 0 h 3543300"/>
              <a:gd name="connsiteX2" fmla="*/ 6648450 w 6648450"/>
              <a:gd name="connsiteY2" fmla="*/ 3543300 h 3543300"/>
              <a:gd name="connsiteX3" fmla="*/ 0 w 6648450"/>
              <a:gd name="connsiteY3" fmla="*/ 3543300 h 3543300"/>
              <a:gd name="connsiteX0" fmla="*/ 0 w 6572250"/>
              <a:gd name="connsiteY0" fmla="*/ 3295650 h 3543300"/>
              <a:gd name="connsiteX1" fmla="*/ 3248025 w 6572250"/>
              <a:gd name="connsiteY1" fmla="*/ 0 h 3543300"/>
              <a:gd name="connsiteX2" fmla="*/ 6572250 w 6572250"/>
              <a:gd name="connsiteY2" fmla="*/ 3543300 h 3543300"/>
              <a:gd name="connsiteX3" fmla="*/ 0 w 6572250"/>
              <a:gd name="connsiteY3" fmla="*/ 3295650 h 3543300"/>
              <a:gd name="connsiteX0" fmla="*/ 0 w 6343650"/>
              <a:gd name="connsiteY0" fmla="*/ 3295650 h 3314700"/>
              <a:gd name="connsiteX1" fmla="*/ 3248025 w 6343650"/>
              <a:gd name="connsiteY1" fmla="*/ 0 h 3314700"/>
              <a:gd name="connsiteX2" fmla="*/ 6343650 w 6343650"/>
              <a:gd name="connsiteY2" fmla="*/ 3314700 h 3314700"/>
              <a:gd name="connsiteX3" fmla="*/ 0 w 6343650"/>
              <a:gd name="connsiteY3" fmla="*/ 3295650 h 3314700"/>
            </a:gdLst>
            <a:ahLst/>
            <a:cxnLst>
              <a:cxn ang="0">
                <a:pos x="connsiteX0" y="connsiteY0"/>
              </a:cxn>
              <a:cxn ang="0">
                <a:pos x="connsiteX1" y="connsiteY1"/>
              </a:cxn>
              <a:cxn ang="0">
                <a:pos x="connsiteX2" y="connsiteY2"/>
              </a:cxn>
              <a:cxn ang="0">
                <a:pos x="connsiteX3" y="connsiteY3"/>
              </a:cxn>
            </a:cxnLst>
            <a:rect l="l" t="t" r="r" b="b"/>
            <a:pathLst>
              <a:path w="6343650" h="3314700">
                <a:moveTo>
                  <a:pt x="0" y="3295650"/>
                </a:moveTo>
                <a:lnTo>
                  <a:pt x="3248025" y="0"/>
                </a:lnTo>
                <a:lnTo>
                  <a:pt x="6343650" y="3314700"/>
                </a:lnTo>
                <a:lnTo>
                  <a:pt x="0" y="3295650"/>
                </a:lnTo>
                <a:close/>
              </a:path>
            </a:pathLst>
          </a:custGeom>
          <a:solidFill>
            <a:srgbClr val="344A5F">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5334002" y="3615531"/>
            <a:ext cx="6915149" cy="3333751"/>
          </a:xfrm>
          <a:custGeom>
            <a:avLst/>
            <a:gdLst>
              <a:gd name="connsiteX0" fmla="*/ 0 w 7410449"/>
              <a:gd name="connsiteY0" fmla="*/ 3638551 h 3638551"/>
              <a:gd name="connsiteX1" fmla="*/ 3705225 w 7410449"/>
              <a:gd name="connsiteY1" fmla="*/ 0 h 3638551"/>
              <a:gd name="connsiteX2" fmla="*/ 7410449 w 7410449"/>
              <a:gd name="connsiteY2" fmla="*/ 3638551 h 3638551"/>
              <a:gd name="connsiteX3" fmla="*/ 0 w 7410449"/>
              <a:gd name="connsiteY3" fmla="*/ 3638551 h 3638551"/>
              <a:gd name="connsiteX0" fmla="*/ 0 w 7162799"/>
              <a:gd name="connsiteY0" fmla="*/ 3638551 h 3638551"/>
              <a:gd name="connsiteX1" fmla="*/ 3705225 w 7162799"/>
              <a:gd name="connsiteY1" fmla="*/ 0 h 3638551"/>
              <a:gd name="connsiteX2" fmla="*/ 7162799 w 7162799"/>
              <a:gd name="connsiteY2" fmla="*/ 3390901 h 3638551"/>
              <a:gd name="connsiteX3" fmla="*/ 0 w 7162799"/>
              <a:gd name="connsiteY3" fmla="*/ 3638551 h 3638551"/>
              <a:gd name="connsiteX0" fmla="*/ 0 w 7105649"/>
              <a:gd name="connsiteY0" fmla="*/ 3257551 h 3390901"/>
              <a:gd name="connsiteX1" fmla="*/ 3648075 w 7105649"/>
              <a:gd name="connsiteY1" fmla="*/ 0 h 3390901"/>
              <a:gd name="connsiteX2" fmla="*/ 7105649 w 7105649"/>
              <a:gd name="connsiteY2" fmla="*/ 3390901 h 3390901"/>
              <a:gd name="connsiteX3" fmla="*/ 0 w 7105649"/>
              <a:gd name="connsiteY3" fmla="*/ 3257551 h 3390901"/>
              <a:gd name="connsiteX0" fmla="*/ 0 w 6915149"/>
              <a:gd name="connsiteY0" fmla="*/ 3257551 h 3333751"/>
              <a:gd name="connsiteX1" fmla="*/ 3648075 w 6915149"/>
              <a:gd name="connsiteY1" fmla="*/ 0 h 3333751"/>
              <a:gd name="connsiteX2" fmla="*/ 6915149 w 6915149"/>
              <a:gd name="connsiteY2" fmla="*/ 3333751 h 3333751"/>
              <a:gd name="connsiteX3" fmla="*/ 0 w 6915149"/>
              <a:gd name="connsiteY3" fmla="*/ 3257551 h 3333751"/>
            </a:gdLst>
            <a:ahLst/>
            <a:cxnLst>
              <a:cxn ang="0">
                <a:pos x="connsiteX0" y="connsiteY0"/>
              </a:cxn>
              <a:cxn ang="0">
                <a:pos x="connsiteX1" y="connsiteY1"/>
              </a:cxn>
              <a:cxn ang="0">
                <a:pos x="connsiteX2" y="connsiteY2"/>
              </a:cxn>
              <a:cxn ang="0">
                <a:pos x="connsiteX3" y="connsiteY3"/>
              </a:cxn>
            </a:cxnLst>
            <a:rect l="l" t="t" r="r" b="b"/>
            <a:pathLst>
              <a:path w="6915149" h="3333751">
                <a:moveTo>
                  <a:pt x="0" y="3257551"/>
                </a:moveTo>
                <a:lnTo>
                  <a:pt x="3648075" y="0"/>
                </a:lnTo>
                <a:lnTo>
                  <a:pt x="6915149" y="3333751"/>
                </a:lnTo>
                <a:lnTo>
                  <a:pt x="0" y="3257551"/>
                </a:lnTo>
                <a:close/>
              </a:path>
            </a:pathLst>
          </a:custGeom>
          <a:solidFill>
            <a:srgbClr val="F0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225A"/>
              </a:solidFill>
            </a:endParaRPr>
          </a:p>
        </p:txBody>
      </p:sp>
      <p:sp>
        <p:nvSpPr>
          <p:cNvPr id="40" name="TextBox 39"/>
          <p:cNvSpPr txBox="1"/>
          <p:nvPr/>
        </p:nvSpPr>
        <p:spPr>
          <a:xfrm>
            <a:off x="7785402" y="5282406"/>
            <a:ext cx="2202847" cy="984885"/>
          </a:xfrm>
          <a:prstGeom prst="rect">
            <a:avLst/>
          </a:prstGeom>
          <a:noFill/>
        </p:spPr>
        <p:txBody>
          <a:bodyPr wrap="none" rtlCol="0">
            <a:spAutoFit/>
          </a:bodyPr>
          <a:lstStyle/>
          <a:p>
            <a:pPr algn="ctr"/>
            <a:r>
              <a:rPr lang="nb-NO" sz="2000" b="1" dirty="0">
                <a:solidFill>
                  <a:srgbClr val="344A5F"/>
                </a:solidFill>
                <a:latin typeface="Glacial Indifference" pitchFamily="50" charset="0"/>
              </a:rPr>
              <a:t>Gabriel </a:t>
            </a:r>
            <a:r>
              <a:rPr lang="nb-NO" sz="2000" b="1" dirty="0" smtClean="0">
                <a:solidFill>
                  <a:srgbClr val="344A5F"/>
                </a:solidFill>
                <a:latin typeface="Glacial Indifference" pitchFamily="50" charset="0"/>
              </a:rPr>
              <a:t>Fuentes</a:t>
            </a:r>
            <a:endParaRPr lang="nb-NO" sz="2000" b="1" dirty="0">
              <a:solidFill>
                <a:srgbClr val="344A5F"/>
              </a:solidFill>
              <a:latin typeface="Glacial Indifference" pitchFamily="50" charset="0"/>
            </a:endParaRPr>
          </a:p>
          <a:p>
            <a:pPr algn="ctr"/>
            <a:r>
              <a:rPr lang="nb-NO" sz="2000" b="1" dirty="0" smtClean="0">
                <a:solidFill>
                  <a:srgbClr val="344A5F"/>
                </a:solidFill>
                <a:latin typeface="Glacial Indifference" pitchFamily="50" charset="0"/>
              </a:rPr>
              <a:t>IAME 2020</a:t>
            </a:r>
            <a:endParaRPr lang="en-US" sz="2000" b="1" dirty="0">
              <a:solidFill>
                <a:srgbClr val="344A5F"/>
              </a:solidFill>
              <a:latin typeface="Glacial Indifference" pitchFamily="50" charset="0"/>
            </a:endParaRPr>
          </a:p>
          <a:p>
            <a:endParaRPr lang="en-US" dirty="0"/>
          </a:p>
        </p:txBody>
      </p:sp>
      <p:cxnSp>
        <p:nvCxnSpPr>
          <p:cNvPr id="47" name="Straight Connector 46"/>
          <p:cNvCxnSpPr/>
          <p:nvPr/>
        </p:nvCxnSpPr>
        <p:spPr>
          <a:xfrm flipV="1">
            <a:off x="426720" y="4533900"/>
            <a:ext cx="5707379" cy="16529"/>
          </a:xfrm>
          <a:prstGeom prst="line">
            <a:avLst/>
          </a:prstGeom>
          <a:ln w="15875">
            <a:solidFill>
              <a:srgbClr val="D9E0E7"/>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41960" y="4046220"/>
            <a:ext cx="5707379" cy="16529"/>
          </a:xfrm>
          <a:prstGeom prst="line">
            <a:avLst/>
          </a:prstGeom>
          <a:ln w="15875">
            <a:solidFill>
              <a:srgbClr val="D9E0E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871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997670" y="1708514"/>
            <a:ext cx="5030447" cy="3635501"/>
          </a:xfrm>
          <a:prstGeom prst="rect">
            <a:avLst/>
          </a:prstGeom>
        </p:spPr>
      </p:pic>
      <p:pic>
        <p:nvPicPr>
          <p:cNvPr id="30" name="Picture 29"/>
          <p:cNvPicPr>
            <a:picLocks noChangeAspect="1"/>
          </p:cNvPicPr>
          <p:nvPr/>
        </p:nvPicPr>
        <p:blipFill>
          <a:blip r:embed="rId3"/>
          <a:stretch>
            <a:fillRect/>
          </a:stretch>
        </p:blipFill>
        <p:spPr>
          <a:xfrm>
            <a:off x="407820" y="3048855"/>
            <a:ext cx="6166281" cy="3525332"/>
          </a:xfrm>
          <a:prstGeom prst="rect">
            <a:avLst/>
          </a:prstGeom>
        </p:spPr>
      </p:pic>
      <p:sp>
        <p:nvSpPr>
          <p:cNvPr id="3" name="Content Placeholder 2"/>
          <p:cNvSpPr>
            <a:spLocks noGrp="1"/>
          </p:cNvSpPr>
          <p:nvPr>
            <p:ph idx="1"/>
          </p:nvPr>
        </p:nvSpPr>
        <p:spPr>
          <a:xfrm>
            <a:off x="438738" y="1324833"/>
            <a:ext cx="5982629" cy="2231168"/>
          </a:xfrm>
        </p:spPr>
        <p:txBody>
          <a:bodyPr>
            <a:normAutofit fontScale="92500" lnSpcReduction="20000"/>
          </a:bodyPr>
          <a:lstStyle/>
          <a:p>
            <a:pPr marL="0" indent="0">
              <a:lnSpc>
                <a:spcPct val="120000"/>
              </a:lnSpc>
              <a:buNone/>
            </a:pPr>
            <a:r>
              <a:rPr lang="nb-NO" sz="2600" b="1" dirty="0" err="1" smtClean="0">
                <a:solidFill>
                  <a:srgbClr val="344A5F"/>
                </a:solidFill>
                <a:latin typeface="Glacial Indifference" pitchFamily="50" charset="0"/>
              </a:rPr>
              <a:t>Density-based</a:t>
            </a:r>
            <a:r>
              <a:rPr lang="nb-NO" sz="2600" b="1" dirty="0" smtClean="0">
                <a:solidFill>
                  <a:srgbClr val="344A5F"/>
                </a:solidFill>
                <a:latin typeface="Glacial Indifference" pitchFamily="50" charset="0"/>
              </a:rPr>
              <a:t> spatial </a:t>
            </a:r>
            <a:r>
              <a:rPr lang="nb-NO" sz="2600" b="1" dirty="0" err="1" smtClean="0">
                <a:solidFill>
                  <a:srgbClr val="344A5F"/>
                </a:solidFill>
                <a:latin typeface="Glacial Indifference" pitchFamily="50" charset="0"/>
              </a:rPr>
              <a:t>clustering</a:t>
            </a:r>
            <a:r>
              <a:rPr lang="nb-NO" sz="2600" b="1" dirty="0" smtClean="0">
                <a:solidFill>
                  <a:srgbClr val="344A5F"/>
                </a:solidFill>
                <a:latin typeface="Glacial Indifference" pitchFamily="50" charset="0"/>
              </a:rPr>
              <a:t> </a:t>
            </a:r>
            <a:r>
              <a:rPr lang="nb-NO" sz="2600" b="1" dirty="0" err="1" smtClean="0">
                <a:solidFill>
                  <a:srgbClr val="344A5F"/>
                </a:solidFill>
                <a:latin typeface="Glacial Indifference" pitchFamily="50" charset="0"/>
              </a:rPr>
              <a:t>of</a:t>
            </a:r>
            <a:r>
              <a:rPr lang="nb-NO" sz="2600" b="1" dirty="0" smtClean="0">
                <a:solidFill>
                  <a:srgbClr val="344A5F"/>
                </a:solidFill>
                <a:latin typeface="Glacial Indifference" pitchFamily="50" charset="0"/>
              </a:rPr>
              <a:t> </a:t>
            </a:r>
            <a:r>
              <a:rPr lang="nb-NO" sz="2600" b="1" dirty="0" err="1" smtClean="0">
                <a:solidFill>
                  <a:srgbClr val="344A5F"/>
                </a:solidFill>
                <a:latin typeface="Glacial Indifference" pitchFamily="50" charset="0"/>
              </a:rPr>
              <a:t>applications</a:t>
            </a:r>
            <a:r>
              <a:rPr lang="nb-NO" sz="2600" b="1" dirty="0" smtClean="0">
                <a:solidFill>
                  <a:srgbClr val="344A5F"/>
                </a:solidFill>
                <a:latin typeface="Glacial Indifference" pitchFamily="50" charset="0"/>
              </a:rPr>
              <a:t> </a:t>
            </a:r>
            <a:r>
              <a:rPr lang="nb-NO" sz="2600" b="1" dirty="0" err="1" smtClean="0">
                <a:solidFill>
                  <a:srgbClr val="344A5F"/>
                </a:solidFill>
                <a:latin typeface="Glacial Indifference" pitchFamily="50" charset="0"/>
              </a:rPr>
              <a:t>with</a:t>
            </a:r>
            <a:r>
              <a:rPr lang="nb-NO" sz="2600" b="1" dirty="0" smtClean="0">
                <a:solidFill>
                  <a:srgbClr val="344A5F"/>
                </a:solidFill>
                <a:latin typeface="Glacial Indifference" pitchFamily="50" charset="0"/>
              </a:rPr>
              <a:t> </a:t>
            </a:r>
            <a:r>
              <a:rPr lang="nb-NO" sz="2600" b="1" dirty="0" err="1" smtClean="0">
                <a:solidFill>
                  <a:srgbClr val="344A5F"/>
                </a:solidFill>
                <a:latin typeface="Glacial Indifference" pitchFamily="50" charset="0"/>
              </a:rPr>
              <a:t>noise</a:t>
            </a:r>
            <a:r>
              <a:rPr lang="nb-NO" sz="2600" b="1" dirty="0" smtClean="0">
                <a:solidFill>
                  <a:srgbClr val="344A5F"/>
                </a:solidFill>
                <a:latin typeface="Glacial Indifference" pitchFamily="50" charset="0"/>
              </a:rPr>
              <a:t> (DBSCAN)</a:t>
            </a:r>
          </a:p>
          <a:p>
            <a:pPr marL="180000" indent="-180000">
              <a:lnSpc>
                <a:spcPct val="120000"/>
              </a:lnSpc>
              <a:buFont typeface="Garamond" panose="02020404030301010803" pitchFamily="18" charset="0"/>
              <a:buChar char="–"/>
            </a:pPr>
            <a:r>
              <a:rPr lang="nb-NO" sz="2400" dirty="0" smtClean="0">
                <a:solidFill>
                  <a:srgbClr val="033453"/>
                </a:solidFill>
                <a:latin typeface="Glacial Indifference" pitchFamily="50" charset="0"/>
              </a:rPr>
              <a:t>Clustering </a:t>
            </a:r>
            <a:r>
              <a:rPr lang="nb-NO" sz="2400" dirty="0" err="1" smtClean="0">
                <a:solidFill>
                  <a:srgbClr val="033453"/>
                </a:solidFill>
                <a:latin typeface="Glacial Indifference" pitchFamily="50" charset="0"/>
              </a:rPr>
              <a:t>algorithm</a:t>
            </a:r>
            <a:endParaRPr lang="nb-NO" sz="2400" dirty="0" smtClean="0">
              <a:solidFill>
                <a:srgbClr val="033453"/>
              </a:solidFill>
              <a:latin typeface="Glacial Indifference" pitchFamily="50" charset="0"/>
            </a:endParaRPr>
          </a:p>
          <a:p>
            <a:pPr marL="180000" indent="-180000">
              <a:lnSpc>
                <a:spcPct val="120000"/>
              </a:lnSpc>
              <a:buFont typeface="Garamond" panose="02020404030301010803" pitchFamily="18" charset="0"/>
              <a:buChar char="–"/>
            </a:pPr>
            <a:r>
              <a:rPr lang="nb-NO" sz="2400" dirty="0" smtClean="0">
                <a:solidFill>
                  <a:srgbClr val="033453"/>
                </a:solidFill>
                <a:latin typeface="Glacial Indifference" pitchFamily="50" charset="0"/>
              </a:rPr>
              <a:t>Falls </a:t>
            </a:r>
            <a:r>
              <a:rPr lang="nb-NO" sz="2400" dirty="0" err="1" smtClean="0">
                <a:solidFill>
                  <a:srgbClr val="033453"/>
                </a:solidFill>
                <a:latin typeface="Glacial Indifference" pitchFamily="50" charset="0"/>
              </a:rPr>
              <a:t>into</a:t>
            </a:r>
            <a:r>
              <a:rPr lang="nb-NO" sz="2400" dirty="0" smtClean="0">
                <a:solidFill>
                  <a:srgbClr val="033453"/>
                </a:solidFill>
                <a:latin typeface="Glacial Indifference" pitchFamily="50" charset="0"/>
              </a:rPr>
              <a:t> </a:t>
            </a:r>
            <a:r>
              <a:rPr lang="nb-NO" sz="2400" dirty="0" err="1" smtClean="0">
                <a:solidFill>
                  <a:srgbClr val="033453"/>
                </a:solidFill>
                <a:latin typeface="Glacial Indifference" pitchFamily="50" charset="0"/>
              </a:rPr>
              <a:t>the</a:t>
            </a:r>
            <a:r>
              <a:rPr lang="nb-NO" sz="2400" dirty="0" smtClean="0">
                <a:solidFill>
                  <a:srgbClr val="033453"/>
                </a:solidFill>
                <a:latin typeface="Glacial Indifference" pitchFamily="50" charset="0"/>
              </a:rPr>
              <a:t> </a:t>
            </a:r>
            <a:r>
              <a:rPr lang="nb-NO" sz="2400" dirty="0" err="1" smtClean="0">
                <a:solidFill>
                  <a:srgbClr val="033453"/>
                </a:solidFill>
                <a:latin typeface="Glacial Indifference" pitchFamily="50" charset="0"/>
              </a:rPr>
              <a:t>definition</a:t>
            </a:r>
            <a:r>
              <a:rPr lang="nb-NO" sz="2400" dirty="0" smtClean="0">
                <a:solidFill>
                  <a:srgbClr val="033453"/>
                </a:solidFill>
                <a:latin typeface="Glacial Indifference" pitchFamily="50" charset="0"/>
              </a:rPr>
              <a:t> </a:t>
            </a:r>
            <a:r>
              <a:rPr lang="nb-NO" sz="2400" dirty="0" err="1" smtClean="0">
                <a:solidFill>
                  <a:srgbClr val="033453"/>
                </a:solidFill>
                <a:latin typeface="Glacial Indifference" pitchFamily="50" charset="0"/>
              </a:rPr>
              <a:t>of</a:t>
            </a:r>
            <a:r>
              <a:rPr lang="nb-NO" sz="2400" dirty="0" smtClean="0">
                <a:solidFill>
                  <a:srgbClr val="033453"/>
                </a:solidFill>
                <a:latin typeface="Glacial Indifference" pitchFamily="50" charset="0"/>
              </a:rPr>
              <a:t> </a:t>
            </a:r>
            <a:r>
              <a:rPr lang="nb-NO" sz="2400" dirty="0" err="1" smtClean="0">
                <a:solidFill>
                  <a:srgbClr val="033453"/>
                </a:solidFill>
                <a:latin typeface="Glacial Indifference" pitchFamily="50" charset="0"/>
              </a:rPr>
              <a:t>unsupervised</a:t>
            </a:r>
            <a:r>
              <a:rPr lang="nb-NO" sz="2400" dirty="0" smtClean="0">
                <a:solidFill>
                  <a:srgbClr val="033453"/>
                </a:solidFill>
                <a:latin typeface="Glacial Indifference" pitchFamily="50" charset="0"/>
              </a:rPr>
              <a:t> </a:t>
            </a:r>
            <a:r>
              <a:rPr lang="nb-NO" sz="2400" dirty="0" err="1" smtClean="0">
                <a:solidFill>
                  <a:srgbClr val="033453"/>
                </a:solidFill>
                <a:latin typeface="Glacial Indifference" pitchFamily="50" charset="0"/>
              </a:rPr>
              <a:t>machine</a:t>
            </a:r>
            <a:r>
              <a:rPr lang="nb-NO" sz="2400" dirty="0" smtClean="0">
                <a:solidFill>
                  <a:srgbClr val="033453"/>
                </a:solidFill>
                <a:latin typeface="Glacial Indifference" pitchFamily="50" charset="0"/>
              </a:rPr>
              <a:t> </a:t>
            </a:r>
            <a:r>
              <a:rPr lang="nb-NO" sz="2400" dirty="0" err="1" smtClean="0">
                <a:solidFill>
                  <a:srgbClr val="033453"/>
                </a:solidFill>
                <a:latin typeface="Glacial Indifference" pitchFamily="50" charset="0"/>
              </a:rPr>
              <a:t>learning</a:t>
            </a:r>
            <a:r>
              <a:rPr lang="nb-NO" sz="2400" dirty="0" smtClean="0">
                <a:solidFill>
                  <a:srgbClr val="033453"/>
                </a:solidFill>
                <a:latin typeface="Glacial Indifference" pitchFamily="50" charset="0"/>
              </a:rPr>
              <a:t> </a:t>
            </a:r>
            <a:r>
              <a:rPr lang="nb-NO" sz="2400" dirty="0" err="1" smtClean="0">
                <a:solidFill>
                  <a:srgbClr val="033453"/>
                </a:solidFill>
                <a:latin typeface="Glacial Indifference" pitchFamily="50" charset="0"/>
              </a:rPr>
              <a:t>algorithm</a:t>
            </a:r>
            <a:endParaRPr lang="en-US" sz="2400" dirty="0" smtClean="0">
              <a:solidFill>
                <a:srgbClr val="033453"/>
              </a:solidFill>
              <a:latin typeface="Glacial Indifference" pitchFamily="50" charset="0"/>
            </a:endParaRPr>
          </a:p>
          <a:p>
            <a:pPr lvl="2"/>
            <a:endParaRPr lang="nb-NO" dirty="0"/>
          </a:p>
        </p:txBody>
      </p:sp>
      <p:sp>
        <p:nvSpPr>
          <p:cNvPr id="4" name="Slide Number Placeholder 3"/>
          <p:cNvSpPr>
            <a:spLocks noGrp="1"/>
          </p:cNvSpPr>
          <p:nvPr>
            <p:ph type="sldNum" sz="quarter" idx="12"/>
          </p:nvPr>
        </p:nvSpPr>
        <p:spPr>
          <a:xfrm>
            <a:off x="8643668" y="6441281"/>
            <a:ext cx="2743200" cy="365125"/>
          </a:xfrm>
        </p:spPr>
        <p:txBody>
          <a:bodyPr/>
          <a:lstStyle/>
          <a:p>
            <a:fld id="{786F66BA-8B98-4219-87C6-235E87D41C98}" type="slidenum">
              <a:rPr lang="en-US" sz="1800" smtClean="0">
                <a:solidFill>
                  <a:schemeClr val="bg1"/>
                </a:solidFill>
              </a:rPr>
              <a:t>10</a:t>
            </a:fld>
            <a:endParaRPr lang="en-US" sz="1800" dirty="0">
              <a:solidFill>
                <a:schemeClr val="bg1"/>
              </a:solidFill>
            </a:endParaRPr>
          </a:p>
        </p:txBody>
      </p:sp>
      <mc:AlternateContent xmlns:mc="http://schemas.openxmlformats.org/markup-compatibility/2006" xmlns:a14="http://schemas.microsoft.com/office/drawing/2010/main">
        <mc:Choice Requires="a14">
          <p:sp>
            <p:nvSpPr>
              <p:cNvPr id="22" name="TextBox 21"/>
              <p:cNvSpPr txBox="1"/>
              <p:nvPr/>
            </p:nvSpPr>
            <p:spPr>
              <a:xfrm>
                <a:off x="673382" y="3779437"/>
                <a:ext cx="2666718" cy="1692771"/>
              </a:xfrm>
              <a:prstGeom prst="rect">
                <a:avLst/>
              </a:prstGeom>
              <a:noFill/>
            </p:spPr>
            <p:txBody>
              <a:bodyPr wrap="square" rtlCol="0">
                <a:spAutoFit/>
              </a:bodyPr>
              <a:lstStyle/>
              <a:p>
                <a:r>
                  <a:rPr lang="nb-NO" sz="2000" b="1" dirty="0" smtClean="0">
                    <a:solidFill>
                      <a:srgbClr val="F3AE4E"/>
                    </a:solidFill>
                    <a:latin typeface="Glacial Indifference" pitchFamily="50" charset="0"/>
                  </a:rPr>
                  <a:t>PARAMETERS</a:t>
                </a:r>
              </a:p>
              <a:p>
                <a:pPr marL="180000" indent="-180000">
                  <a:lnSpc>
                    <a:spcPct val="105000"/>
                  </a:lnSpc>
                  <a:buFont typeface="Garamond" panose="02020404030301010803" pitchFamily="18" charset="0"/>
                  <a:buChar char="–"/>
                </a:pPr>
                <a:r>
                  <a:rPr lang="en-US" sz="2000" dirty="0" err="1" smtClean="0">
                    <a:solidFill>
                      <a:schemeClr val="bg1"/>
                    </a:solidFill>
                    <a:latin typeface="Glacial Indifference" pitchFamily="50" charset="0"/>
                  </a:rPr>
                  <a:t>minPts</a:t>
                </a:r>
                <a:r>
                  <a:rPr lang="en-US" sz="2000" dirty="0" smtClean="0">
                    <a:solidFill>
                      <a:schemeClr val="bg1"/>
                    </a:solidFill>
                    <a:latin typeface="Glacial Indifference" pitchFamily="50" charset="0"/>
                  </a:rPr>
                  <a:t>, minimum points</a:t>
                </a:r>
              </a:p>
              <a:p>
                <a:pPr marL="180000" indent="-180000">
                  <a:lnSpc>
                    <a:spcPct val="105000"/>
                  </a:lnSpc>
                  <a:buFont typeface="Garamond" panose="02020404030301010803" pitchFamily="18" charset="0"/>
                  <a:buChar char="–"/>
                </a:pPr>
                <a14:m>
                  <m:oMath xmlns:m="http://schemas.openxmlformats.org/officeDocument/2006/math">
                    <m:r>
                      <a:rPr lang="en-US" sz="2000" i="1" smtClean="0">
                        <a:solidFill>
                          <a:schemeClr val="bg1"/>
                        </a:solidFill>
                        <a:latin typeface="Cambria Math" panose="02040503050406030204" pitchFamily="18" charset="0"/>
                        <a:ea typeface="Cambria Math" panose="02040503050406030204" pitchFamily="18" charset="0"/>
                      </a:rPr>
                      <m:t>𝜀</m:t>
                    </m:r>
                  </m:oMath>
                </a14:m>
                <a:r>
                  <a:rPr lang="en-US" sz="2000" dirty="0" smtClean="0">
                    <a:solidFill>
                      <a:schemeClr val="bg1"/>
                    </a:solidFill>
                    <a:latin typeface="Glacial Indifference" pitchFamily="50" charset="0"/>
                  </a:rPr>
                  <a:t>, radius of neighborhood</a:t>
                </a:r>
              </a:p>
            </p:txBody>
          </p:sp>
        </mc:Choice>
        <mc:Fallback xmlns="">
          <p:sp>
            <p:nvSpPr>
              <p:cNvPr id="22" name="TextBox 21"/>
              <p:cNvSpPr txBox="1">
                <a:spLocks noRot="1" noChangeAspect="1" noMove="1" noResize="1" noEditPoints="1" noAdjustHandles="1" noChangeArrowheads="1" noChangeShapeType="1" noTextEdit="1"/>
              </p:cNvSpPr>
              <p:nvPr/>
            </p:nvSpPr>
            <p:spPr>
              <a:xfrm>
                <a:off x="673382" y="3779437"/>
                <a:ext cx="2666718" cy="1692771"/>
              </a:xfrm>
              <a:prstGeom prst="rect">
                <a:avLst/>
              </a:prstGeom>
              <a:blipFill>
                <a:blip r:embed="rId4"/>
                <a:stretch>
                  <a:fillRect l="-2283" t="-1799" b="-4676"/>
                </a:stretch>
              </a:blipFill>
            </p:spPr>
            <p:txBody>
              <a:bodyPr/>
              <a:lstStyle/>
              <a:p>
                <a:r>
                  <a:rPr lang="en-US">
                    <a:noFill/>
                  </a:rPr>
                  <a:t> </a:t>
                </a:r>
              </a:p>
            </p:txBody>
          </p:sp>
        </mc:Fallback>
      </mc:AlternateContent>
      <p:sp>
        <p:nvSpPr>
          <p:cNvPr id="24" name="TextBox 23"/>
          <p:cNvSpPr txBox="1"/>
          <p:nvPr/>
        </p:nvSpPr>
        <p:spPr>
          <a:xfrm>
            <a:off x="3626998" y="3627685"/>
            <a:ext cx="2666718" cy="1677382"/>
          </a:xfrm>
          <a:prstGeom prst="rect">
            <a:avLst/>
          </a:prstGeom>
          <a:noFill/>
        </p:spPr>
        <p:txBody>
          <a:bodyPr wrap="square" rtlCol="0">
            <a:spAutoFit/>
          </a:bodyPr>
          <a:lstStyle/>
          <a:p>
            <a:r>
              <a:rPr lang="nb-NO" sz="2000" b="1" dirty="0" smtClean="0">
                <a:solidFill>
                  <a:srgbClr val="F3AE4E"/>
                </a:solidFill>
                <a:latin typeface="Glacial Indifference" pitchFamily="50" charset="0"/>
              </a:rPr>
              <a:t>TYPES OF PTS.</a:t>
            </a:r>
          </a:p>
          <a:p>
            <a:pPr marL="180000" indent="-180000">
              <a:lnSpc>
                <a:spcPct val="105000"/>
              </a:lnSpc>
              <a:buFont typeface="Garamond" panose="02020404030301010803" pitchFamily="18" charset="0"/>
              <a:buChar char="–"/>
            </a:pPr>
            <a:r>
              <a:rPr lang="nb-NO" sz="2000" dirty="0" smtClean="0">
                <a:solidFill>
                  <a:schemeClr val="bg1"/>
                </a:solidFill>
                <a:latin typeface="Glacial Indifference" pitchFamily="50" charset="0"/>
              </a:rPr>
              <a:t>p, </a:t>
            </a:r>
            <a:r>
              <a:rPr lang="nb-NO" sz="2000" dirty="0" err="1" smtClean="0">
                <a:solidFill>
                  <a:schemeClr val="bg1"/>
                </a:solidFill>
                <a:latin typeface="Glacial Indifference" pitchFamily="50" charset="0"/>
              </a:rPr>
              <a:t>core</a:t>
            </a:r>
            <a:r>
              <a:rPr lang="nb-NO" sz="2000" dirty="0" smtClean="0">
                <a:solidFill>
                  <a:schemeClr val="bg1"/>
                </a:solidFill>
                <a:latin typeface="Glacial Indifference" pitchFamily="50" charset="0"/>
              </a:rPr>
              <a:t> </a:t>
            </a:r>
            <a:r>
              <a:rPr lang="nb-NO" sz="2000" dirty="0" err="1" smtClean="0">
                <a:solidFill>
                  <a:schemeClr val="bg1"/>
                </a:solidFill>
                <a:latin typeface="Glacial Indifference" pitchFamily="50" charset="0"/>
              </a:rPr>
              <a:t>points</a:t>
            </a:r>
            <a:endParaRPr lang="nb-NO" sz="2000" dirty="0">
              <a:solidFill>
                <a:schemeClr val="bg1"/>
              </a:solidFill>
              <a:latin typeface="Glacial Indifference" pitchFamily="50" charset="0"/>
            </a:endParaRPr>
          </a:p>
          <a:p>
            <a:pPr marL="180000" indent="-180000">
              <a:lnSpc>
                <a:spcPct val="105000"/>
              </a:lnSpc>
              <a:buFont typeface="Garamond" panose="02020404030301010803" pitchFamily="18" charset="0"/>
              <a:buChar char="–"/>
            </a:pPr>
            <a:r>
              <a:rPr lang="nb-NO" sz="2000" dirty="0" smtClean="0">
                <a:solidFill>
                  <a:schemeClr val="bg1"/>
                </a:solidFill>
                <a:latin typeface="Glacial Indifference" pitchFamily="50" charset="0"/>
              </a:rPr>
              <a:t>q, border </a:t>
            </a:r>
            <a:r>
              <a:rPr lang="nb-NO" sz="2000" dirty="0" err="1" smtClean="0">
                <a:solidFill>
                  <a:schemeClr val="bg1"/>
                </a:solidFill>
                <a:latin typeface="Glacial Indifference" pitchFamily="50" charset="0"/>
              </a:rPr>
              <a:t>points</a:t>
            </a:r>
            <a:endParaRPr lang="nb-NO" sz="2000" dirty="0" smtClean="0">
              <a:solidFill>
                <a:schemeClr val="bg1"/>
              </a:solidFill>
              <a:latin typeface="Glacial Indifference" pitchFamily="50" charset="0"/>
            </a:endParaRPr>
          </a:p>
          <a:p>
            <a:pPr marL="180000" indent="-180000">
              <a:lnSpc>
                <a:spcPct val="105000"/>
              </a:lnSpc>
              <a:buFont typeface="Garamond" panose="02020404030301010803" pitchFamily="18" charset="0"/>
              <a:buChar char="–"/>
            </a:pPr>
            <a:r>
              <a:rPr lang="nb-NO" sz="2000" dirty="0">
                <a:solidFill>
                  <a:schemeClr val="bg1"/>
                </a:solidFill>
                <a:latin typeface="Glacial Indifference" pitchFamily="50" charset="0"/>
              </a:rPr>
              <a:t>n</a:t>
            </a:r>
            <a:r>
              <a:rPr lang="nb-NO" sz="2000" dirty="0" smtClean="0">
                <a:solidFill>
                  <a:schemeClr val="bg1"/>
                </a:solidFill>
                <a:latin typeface="Glacial Indifference" pitchFamily="50" charset="0"/>
              </a:rPr>
              <a:t>, </a:t>
            </a:r>
            <a:r>
              <a:rPr lang="nb-NO" sz="2000" dirty="0" err="1" smtClean="0">
                <a:solidFill>
                  <a:schemeClr val="bg1"/>
                </a:solidFill>
                <a:latin typeface="Glacial Indifference" pitchFamily="50" charset="0"/>
              </a:rPr>
              <a:t>noise</a:t>
            </a:r>
            <a:r>
              <a:rPr lang="nb-NO" sz="2000" dirty="0" smtClean="0">
                <a:solidFill>
                  <a:schemeClr val="bg1"/>
                </a:solidFill>
                <a:latin typeface="Glacial Indifference" pitchFamily="50" charset="0"/>
              </a:rPr>
              <a:t> </a:t>
            </a:r>
            <a:r>
              <a:rPr lang="nb-NO" sz="2000" dirty="0" err="1" smtClean="0">
                <a:solidFill>
                  <a:schemeClr val="bg1"/>
                </a:solidFill>
                <a:latin typeface="Glacial Indifference" pitchFamily="50" charset="0"/>
              </a:rPr>
              <a:t>points</a:t>
            </a:r>
            <a:endParaRPr lang="nb-NO" sz="2000" dirty="0" smtClean="0">
              <a:solidFill>
                <a:schemeClr val="bg1"/>
              </a:solidFill>
              <a:latin typeface="Glacial Indifference" pitchFamily="50" charset="0"/>
            </a:endParaRPr>
          </a:p>
          <a:p>
            <a:pPr algn="ctr"/>
            <a:endParaRPr lang="nb-NO" sz="2000" b="1" dirty="0" smtClean="0">
              <a:solidFill>
                <a:srgbClr val="A29377"/>
              </a:solidFill>
              <a:latin typeface="Glacial Indifference" pitchFamily="50" charset="0"/>
            </a:endParaRPr>
          </a:p>
        </p:txBody>
      </p:sp>
      <mc:AlternateContent xmlns:mc="http://schemas.openxmlformats.org/markup-compatibility/2006" xmlns:a14="http://schemas.microsoft.com/office/drawing/2010/main">
        <mc:Choice Requires="a14">
          <p:sp>
            <p:nvSpPr>
              <p:cNvPr id="25" name="TextBox 24"/>
              <p:cNvSpPr txBox="1"/>
              <p:nvPr/>
            </p:nvSpPr>
            <p:spPr>
              <a:xfrm>
                <a:off x="3599146" y="5116571"/>
                <a:ext cx="2971151" cy="2292935"/>
              </a:xfrm>
              <a:prstGeom prst="rect">
                <a:avLst/>
              </a:prstGeom>
              <a:noFill/>
            </p:spPr>
            <p:txBody>
              <a:bodyPr wrap="square" rtlCol="0">
                <a:spAutoFit/>
              </a:bodyPr>
              <a:lstStyle/>
              <a:p>
                <a:r>
                  <a:rPr lang="nb-NO" sz="2000" b="1" dirty="0" smtClean="0">
                    <a:solidFill>
                      <a:srgbClr val="F3AE4E"/>
                    </a:solidFill>
                    <a:latin typeface="Glacial Indifference" pitchFamily="50" charset="0"/>
                  </a:rPr>
                  <a:t>COMPLEXITY</a:t>
                </a:r>
              </a:p>
              <a:p>
                <a:pPr marL="180000" indent="-180000">
                  <a:lnSpc>
                    <a:spcPct val="105000"/>
                  </a:lnSpc>
                  <a:buFont typeface="Garamond" panose="02020404030301010803" pitchFamily="18" charset="0"/>
                  <a:buChar char="–"/>
                </a:pPr>
                <a:r>
                  <a:rPr lang="en-US" sz="2000" dirty="0">
                    <a:solidFill>
                      <a:schemeClr val="bg1"/>
                    </a:solidFill>
                    <a:latin typeface="Glacial Indifference" pitchFamily="50" charset="0"/>
                  </a:rPr>
                  <a:t> </a:t>
                </a:r>
                <a14:m>
                  <m:oMath xmlns:m="http://schemas.openxmlformats.org/officeDocument/2006/math">
                    <m:r>
                      <a:rPr lang="es-419" sz="2000" i="1" smtClean="0">
                        <a:solidFill>
                          <a:schemeClr val="bg1"/>
                        </a:solidFill>
                        <a:latin typeface="Cambria Math" panose="02040503050406030204" pitchFamily="18" charset="0"/>
                      </a:rPr>
                      <m:t>𝑂</m:t>
                    </m:r>
                    <m:d>
                      <m:dPr>
                        <m:ctrlPr>
                          <a:rPr lang="es-419" sz="2000" i="1">
                            <a:solidFill>
                              <a:schemeClr val="bg1"/>
                            </a:solidFill>
                            <a:latin typeface="Cambria Math" panose="02040503050406030204" pitchFamily="18" charset="0"/>
                          </a:rPr>
                        </m:ctrlPr>
                      </m:dPr>
                      <m:e>
                        <m:sSup>
                          <m:sSupPr>
                            <m:ctrlPr>
                              <a:rPr lang="nb-NO" sz="2000" i="1">
                                <a:solidFill>
                                  <a:schemeClr val="bg1"/>
                                </a:solidFill>
                                <a:latin typeface="Cambria Math" panose="02040503050406030204" pitchFamily="18" charset="0"/>
                              </a:rPr>
                            </m:ctrlPr>
                          </m:sSupPr>
                          <m:e>
                            <m:r>
                              <a:rPr lang="es-419" sz="2000" i="1">
                                <a:solidFill>
                                  <a:schemeClr val="bg1"/>
                                </a:solidFill>
                                <a:latin typeface="Cambria Math" panose="02040503050406030204" pitchFamily="18" charset="0"/>
                              </a:rPr>
                              <m:t>𝑛</m:t>
                            </m:r>
                          </m:e>
                          <m:sup>
                            <m:r>
                              <a:rPr lang="nb-NO" sz="2000" i="1">
                                <a:solidFill>
                                  <a:schemeClr val="bg1"/>
                                </a:solidFill>
                                <a:latin typeface="Cambria Math" panose="02040503050406030204" pitchFamily="18" charset="0"/>
                              </a:rPr>
                              <m:t>2</m:t>
                            </m:r>
                          </m:sup>
                        </m:sSup>
                      </m:e>
                    </m:d>
                  </m:oMath>
                </a14:m>
                <a:r>
                  <a:rPr lang="en-US" sz="2000" dirty="0" smtClean="0">
                    <a:solidFill>
                      <a:schemeClr val="bg1"/>
                    </a:solidFill>
                    <a:latin typeface="Glacial Indifference" pitchFamily="50" charset="0"/>
                  </a:rPr>
                  <a:t> worst case</a:t>
                </a:r>
              </a:p>
              <a:p>
                <a:pPr marL="180000" indent="-180000">
                  <a:lnSpc>
                    <a:spcPct val="105000"/>
                  </a:lnSpc>
                  <a:buFont typeface="Garamond" panose="02020404030301010803" pitchFamily="18" charset="0"/>
                  <a:buChar char="–"/>
                </a:pPr>
                <a:r>
                  <a:rPr lang="en-US" sz="2000" dirty="0" smtClean="0">
                    <a:solidFill>
                      <a:schemeClr val="bg1"/>
                    </a:solidFill>
                    <a:latin typeface="Glacial Indifference" pitchFamily="50" charset="0"/>
                  </a:rPr>
                  <a:t>Enhance to </a:t>
                </a:r>
                <a14:m>
                  <m:oMath xmlns:m="http://schemas.openxmlformats.org/officeDocument/2006/math">
                    <m:r>
                      <a:rPr lang="es-419" sz="2000" i="1">
                        <a:solidFill>
                          <a:schemeClr val="bg1"/>
                        </a:solidFill>
                        <a:latin typeface="Cambria Math" panose="02040503050406030204" pitchFamily="18" charset="0"/>
                      </a:rPr>
                      <m:t>𝑂</m:t>
                    </m:r>
                    <m:d>
                      <m:dPr>
                        <m:ctrlPr>
                          <a:rPr lang="es-419" sz="2000" i="1">
                            <a:solidFill>
                              <a:schemeClr val="bg1"/>
                            </a:solidFill>
                            <a:latin typeface="Cambria Math" panose="02040503050406030204" pitchFamily="18" charset="0"/>
                          </a:rPr>
                        </m:ctrlPr>
                      </m:dPr>
                      <m:e>
                        <m:r>
                          <a:rPr lang="nb-NO" sz="2000" b="0" i="1" smtClean="0">
                            <a:solidFill>
                              <a:schemeClr val="bg1"/>
                            </a:solidFill>
                            <a:latin typeface="Cambria Math" panose="02040503050406030204" pitchFamily="18" charset="0"/>
                          </a:rPr>
                          <m:t>𝑛𝑙𝑜𝑔𝑛</m:t>
                        </m:r>
                      </m:e>
                    </m:d>
                  </m:oMath>
                </a14:m>
                <a:r>
                  <a:rPr lang="en-US" sz="2000" dirty="0" smtClean="0">
                    <a:solidFill>
                      <a:schemeClr val="bg1"/>
                    </a:solidFill>
                    <a:latin typeface="Glacial Indifference" pitchFamily="50" charset="0"/>
                  </a:rPr>
                  <a:t> by neighborhood query</a:t>
                </a:r>
              </a:p>
              <a:p>
                <a:endParaRPr lang="en-US" sz="2000" b="1" dirty="0" smtClean="0">
                  <a:solidFill>
                    <a:schemeClr val="bg1"/>
                  </a:solidFill>
                  <a:latin typeface="Glacial Indifference" pitchFamily="50" charset="0"/>
                </a:endParaRPr>
              </a:p>
              <a:p>
                <a:endParaRPr lang="nb-NO" sz="2000" b="1" dirty="0" smtClean="0">
                  <a:solidFill>
                    <a:schemeClr val="bg1"/>
                  </a:solidFill>
                  <a:latin typeface="Glacial Indifference" pitchFamily="50" charset="0"/>
                </a:endParaRPr>
              </a:p>
              <a:p>
                <a:pPr algn="ctr"/>
                <a:endParaRPr lang="nb-NO" sz="2000" b="1" dirty="0" smtClean="0">
                  <a:solidFill>
                    <a:srgbClr val="A29377"/>
                  </a:solidFill>
                  <a:latin typeface="Glacial Indifference" pitchFamily="50"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599146" y="5116571"/>
                <a:ext cx="2971151" cy="2292935"/>
              </a:xfrm>
              <a:prstGeom prst="rect">
                <a:avLst/>
              </a:prstGeom>
              <a:blipFill>
                <a:blip r:embed="rId5"/>
                <a:stretch>
                  <a:fillRect l="-2049" t="-1064"/>
                </a:stretch>
              </a:blipFill>
            </p:spPr>
            <p:txBody>
              <a:bodyPr/>
              <a:lstStyle/>
              <a:p>
                <a:r>
                  <a:rPr lang="en-US">
                    <a:noFill/>
                  </a:rPr>
                  <a:t> </a:t>
                </a:r>
              </a:p>
            </p:txBody>
          </p:sp>
        </mc:Fallback>
      </mc:AlternateContent>
      <p:sp>
        <p:nvSpPr>
          <p:cNvPr id="29" name="Slide Number Placeholder 3"/>
          <p:cNvSpPr txBox="1">
            <a:spLocks/>
          </p:cNvSpPr>
          <p:nvPr/>
        </p:nvSpPr>
        <p:spPr>
          <a:xfrm>
            <a:off x="9355566" y="65732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6F66BA-8B98-4219-87C6-235E87D41C98}" type="slidenum">
              <a:rPr lang="en-US" sz="1800" smtClean="0">
                <a:solidFill>
                  <a:schemeClr val="bg1"/>
                </a:solidFill>
              </a:rPr>
              <a:pPr/>
              <a:t>10</a:t>
            </a:fld>
            <a:endParaRPr lang="en-US" sz="1800" dirty="0">
              <a:solidFill>
                <a:schemeClr val="bg1"/>
              </a:solidFill>
            </a:endParaRPr>
          </a:p>
        </p:txBody>
      </p:sp>
      <p:sp>
        <p:nvSpPr>
          <p:cNvPr id="6" name="TextBox 5"/>
          <p:cNvSpPr txBox="1"/>
          <p:nvPr/>
        </p:nvSpPr>
        <p:spPr>
          <a:xfrm>
            <a:off x="9793279" y="3042910"/>
            <a:ext cx="410690" cy="584775"/>
          </a:xfrm>
          <a:prstGeom prst="rect">
            <a:avLst/>
          </a:prstGeom>
          <a:noFill/>
        </p:spPr>
        <p:txBody>
          <a:bodyPr wrap="none" rtlCol="0">
            <a:spAutoFit/>
          </a:bodyPr>
          <a:lstStyle/>
          <a:p>
            <a:r>
              <a:rPr lang="en-US" sz="3200" b="1" dirty="0" smtClean="0">
                <a:solidFill>
                  <a:srgbClr val="FF0000"/>
                </a:solidFill>
                <a:latin typeface="Garamond" panose="02020404030301010803" pitchFamily="18" charset="0"/>
              </a:rPr>
              <a:t>p</a:t>
            </a:r>
            <a:endParaRPr lang="en-US" sz="3200" b="1" dirty="0">
              <a:solidFill>
                <a:srgbClr val="FF0000"/>
              </a:solidFill>
              <a:latin typeface="Garamond" panose="02020404030301010803" pitchFamily="18" charset="0"/>
            </a:endParaRPr>
          </a:p>
        </p:txBody>
      </p:sp>
      <p:sp>
        <p:nvSpPr>
          <p:cNvPr id="23" name="TextBox 22"/>
          <p:cNvSpPr txBox="1"/>
          <p:nvPr/>
        </p:nvSpPr>
        <p:spPr>
          <a:xfrm>
            <a:off x="7757586" y="4545628"/>
            <a:ext cx="410690" cy="584775"/>
          </a:xfrm>
          <a:prstGeom prst="rect">
            <a:avLst/>
          </a:prstGeom>
          <a:noFill/>
        </p:spPr>
        <p:txBody>
          <a:bodyPr wrap="none" rtlCol="0">
            <a:spAutoFit/>
          </a:bodyPr>
          <a:lstStyle/>
          <a:p>
            <a:r>
              <a:rPr lang="en-US" sz="3200" b="1" dirty="0" smtClean="0">
                <a:solidFill>
                  <a:srgbClr val="F3AE4E"/>
                </a:solidFill>
                <a:latin typeface="Garamond" panose="02020404030301010803" pitchFamily="18" charset="0"/>
              </a:rPr>
              <a:t>q</a:t>
            </a:r>
            <a:endParaRPr lang="en-US" sz="3200" b="1" dirty="0">
              <a:solidFill>
                <a:srgbClr val="F3AE4E"/>
              </a:solidFill>
              <a:latin typeface="Garamond" panose="02020404030301010803" pitchFamily="18" charset="0"/>
            </a:endParaRPr>
          </a:p>
        </p:txBody>
      </p:sp>
      <p:sp>
        <p:nvSpPr>
          <p:cNvPr id="26" name="TextBox 25"/>
          <p:cNvSpPr txBox="1"/>
          <p:nvPr/>
        </p:nvSpPr>
        <p:spPr>
          <a:xfrm>
            <a:off x="8422281" y="2496550"/>
            <a:ext cx="410690" cy="584775"/>
          </a:xfrm>
          <a:prstGeom prst="rect">
            <a:avLst/>
          </a:prstGeom>
          <a:noFill/>
        </p:spPr>
        <p:txBody>
          <a:bodyPr wrap="none" rtlCol="0">
            <a:spAutoFit/>
          </a:bodyPr>
          <a:lstStyle/>
          <a:p>
            <a:r>
              <a:rPr lang="en-US" sz="3200" b="1" dirty="0" smtClean="0">
                <a:solidFill>
                  <a:srgbClr val="033453"/>
                </a:solidFill>
                <a:latin typeface="Garamond" panose="02020404030301010803" pitchFamily="18" charset="0"/>
              </a:rPr>
              <a:t>n</a:t>
            </a:r>
            <a:endParaRPr lang="en-US" sz="3200" b="1" dirty="0">
              <a:solidFill>
                <a:srgbClr val="033453"/>
              </a:solidFill>
              <a:latin typeface="Garamond" panose="02020404030301010803" pitchFamily="18" charset="0"/>
            </a:endParaRPr>
          </a:p>
        </p:txBody>
      </p:sp>
      <p:sp>
        <p:nvSpPr>
          <p:cNvPr id="8" name="TextBox 7"/>
          <p:cNvSpPr txBox="1"/>
          <p:nvPr/>
        </p:nvSpPr>
        <p:spPr>
          <a:xfrm>
            <a:off x="7170821" y="5725892"/>
            <a:ext cx="4822083" cy="646331"/>
          </a:xfrm>
          <a:prstGeom prst="rect">
            <a:avLst/>
          </a:prstGeom>
          <a:noFill/>
        </p:spPr>
        <p:txBody>
          <a:bodyPr wrap="square" rtlCol="0">
            <a:spAutoFit/>
          </a:bodyPr>
          <a:lstStyle/>
          <a:p>
            <a:r>
              <a:rPr lang="en-US" dirty="0" smtClean="0"/>
              <a:t>Source: Wikipedia. </a:t>
            </a:r>
          </a:p>
          <a:p>
            <a:r>
              <a:rPr lang="en-US" dirty="0" smtClean="0"/>
              <a:t>Modified under Creative Commons license </a:t>
            </a:r>
            <a:endParaRPr lang="en-US" dirty="0"/>
          </a:p>
        </p:txBody>
      </p:sp>
      <p:sp>
        <p:nvSpPr>
          <p:cNvPr id="20" name="TextBox 19"/>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METHODOLOGY</a:t>
            </a:r>
            <a:endParaRPr lang="en-US" sz="3600" dirty="0">
              <a:solidFill>
                <a:srgbClr val="344A5F"/>
              </a:solidFill>
              <a:latin typeface="Glacial Indifference" pitchFamily="50" charset="0"/>
            </a:endParaRPr>
          </a:p>
        </p:txBody>
      </p:sp>
      <p:sp>
        <p:nvSpPr>
          <p:cNvPr id="31" name="Freeform 30"/>
          <p:cNvSpPr>
            <a:spLocks/>
          </p:cNvSpPr>
          <p:nvPr/>
        </p:nvSpPr>
        <p:spPr>
          <a:xfrm>
            <a:off x="11436000" y="6534000"/>
            <a:ext cx="756000" cy="324000"/>
          </a:xfrm>
          <a:custGeom>
            <a:avLst/>
            <a:gdLst>
              <a:gd name="connsiteX0" fmla="*/ 0 w 3505200"/>
              <a:gd name="connsiteY0" fmla="*/ 1270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12700 h 946150"/>
              <a:gd name="connsiteX0" fmla="*/ 0 w 3505200"/>
              <a:gd name="connsiteY0" fmla="*/ 635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6350 h 946150"/>
              <a:gd name="connsiteX0" fmla="*/ 0 w 3505200"/>
              <a:gd name="connsiteY0" fmla="*/ 6350 h 958850"/>
              <a:gd name="connsiteX1" fmla="*/ 3492500 w 3505200"/>
              <a:gd name="connsiteY1" fmla="*/ 0 h 958850"/>
              <a:gd name="connsiteX2" fmla="*/ 3505200 w 3505200"/>
              <a:gd name="connsiteY2" fmla="*/ 958850 h 958850"/>
              <a:gd name="connsiteX3" fmla="*/ 0 w 3505200"/>
              <a:gd name="connsiteY3" fmla="*/ 946150 h 958850"/>
              <a:gd name="connsiteX4" fmla="*/ 736600 w 3505200"/>
              <a:gd name="connsiteY4" fmla="*/ 463550 h 958850"/>
              <a:gd name="connsiteX5" fmla="*/ 0 w 3505200"/>
              <a:gd name="connsiteY5" fmla="*/ 6350 h 95885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398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525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017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876300 h 952500"/>
              <a:gd name="connsiteX4" fmla="*/ 736600 w 3505200"/>
              <a:gd name="connsiteY4" fmla="*/ 457200 h 952500"/>
              <a:gd name="connsiteX5" fmla="*/ 0 w 3505200"/>
              <a:gd name="connsiteY5" fmla="*/ 0 h 952500"/>
              <a:gd name="connsiteX0" fmla="*/ 0 w 3505200"/>
              <a:gd name="connsiteY0" fmla="*/ 0 h 876300"/>
              <a:gd name="connsiteX1" fmla="*/ 3505200 w 3505200"/>
              <a:gd name="connsiteY1" fmla="*/ 6350 h 876300"/>
              <a:gd name="connsiteX2" fmla="*/ 3505200 w 3505200"/>
              <a:gd name="connsiteY2" fmla="*/ 876300 h 876300"/>
              <a:gd name="connsiteX3" fmla="*/ 0 w 3505200"/>
              <a:gd name="connsiteY3" fmla="*/ 876300 h 876300"/>
              <a:gd name="connsiteX4" fmla="*/ 736600 w 3505200"/>
              <a:gd name="connsiteY4" fmla="*/ 457200 h 876300"/>
              <a:gd name="connsiteX5" fmla="*/ 0 w 35052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876300">
                <a:moveTo>
                  <a:pt x="0" y="0"/>
                </a:moveTo>
                <a:lnTo>
                  <a:pt x="3505200" y="6350"/>
                </a:lnTo>
                <a:lnTo>
                  <a:pt x="3505200" y="876300"/>
                </a:lnTo>
                <a:lnTo>
                  <a:pt x="0" y="876300"/>
                </a:lnTo>
                <a:lnTo>
                  <a:pt x="736600" y="457200"/>
                </a:lnTo>
                <a:lnTo>
                  <a:pt x="0" y="0"/>
                </a:lnTo>
                <a:close/>
              </a:path>
            </a:pathLst>
          </a:custGeom>
          <a:solidFill>
            <a:srgbClr val="344A5F">
              <a:alpha val="69000"/>
            </a:srgbClr>
          </a:solidFill>
          <a:ln>
            <a:solidFill>
              <a:srgbClr val="F3AE4E">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smtClean="0">
                <a:latin typeface="Glacial Indifference" pitchFamily="50" charset="0"/>
              </a:rPr>
              <a:t>10</a:t>
            </a:r>
            <a:endParaRPr lang="en-US" sz="2000" dirty="0">
              <a:latin typeface="Glacial Indifference" pitchFamily="50" charset="0"/>
            </a:endParaRPr>
          </a:p>
        </p:txBody>
      </p:sp>
    </p:spTree>
    <p:extLst>
      <p:ext uri="{BB962C8B-B14F-4D97-AF65-F5344CB8AC3E}">
        <p14:creationId xmlns:p14="http://schemas.microsoft.com/office/powerpoint/2010/main" val="1027794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808" y="3540543"/>
            <a:ext cx="2657883" cy="461665"/>
          </a:xfrm>
          <a:prstGeom prst="rect">
            <a:avLst/>
          </a:prstGeom>
          <a:noFill/>
        </p:spPr>
        <p:txBody>
          <a:bodyPr wrap="square" rtlCol="0">
            <a:spAutoFit/>
          </a:bodyPr>
          <a:lstStyle/>
          <a:p>
            <a:pPr algn="ctr"/>
            <a:r>
              <a:rPr lang="nb-NO" sz="2400" b="1" dirty="0" smtClean="0">
                <a:solidFill>
                  <a:srgbClr val="344A5F"/>
                </a:solidFill>
                <a:latin typeface="Glacial Indifference" pitchFamily="50" charset="0"/>
              </a:rPr>
              <a:t>Spatial Analysis</a:t>
            </a:r>
            <a:endParaRPr lang="en-US" sz="2400" b="1" dirty="0">
              <a:solidFill>
                <a:srgbClr val="344A5F"/>
              </a:solidFill>
              <a:latin typeface="Glacial Indifference" pitchFamily="50" charset="0"/>
            </a:endParaRPr>
          </a:p>
        </p:txBody>
      </p:sp>
      <p:sp>
        <p:nvSpPr>
          <p:cNvPr id="26" name="TextBox 25"/>
          <p:cNvSpPr txBox="1"/>
          <p:nvPr/>
        </p:nvSpPr>
        <p:spPr>
          <a:xfrm>
            <a:off x="3071692" y="3425888"/>
            <a:ext cx="3113982" cy="830997"/>
          </a:xfrm>
          <a:prstGeom prst="rect">
            <a:avLst/>
          </a:prstGeom>
          <a:noFill/>
        </p:spPr>
        <p:txBody>
          <a:bodyPr wrap="square" rtlCol="0">
            <a:spAutoFit/>
          </a:bodyPr>
          <a:lstStyle/>
          <a:p>
            <a:pPr algn="ctr"/>
            <a:r>
              <a:rPr lang="nb-NO" sz="2400" b="1" dirty="0" smtClean="0">
                <a:solidFill>
                  <a:srgbClr val="344A5F"/>
                </a:solidFill>
                <a:latin typeface="Glacial Indifference" pitchFamily="50" charset="0"/>
              </a:rPr>
              <a:t>Clustering by DBSCAN</a:t>
            </a:r>
            <a:endParaRPr lang="en-US" sz="2400" b="1" dirty="0">
              <a:solidFill>
                <a:srgbClr val="344A5F"/>
              </a:solidFill>
              <a:latin typeface="Glacial Indifference" pitchFamily="50" charset="0"/>
            </a:endParaRPr>
          </a:p>
        </p:txBody>
      </p:sp>
      <p:sp>
        <p:nvSpPr>
          <p:cNvPr id="27" name="TextBox 26"/>
          <p:cNvSpPr txBox="1"/>
          <p:nvPr/>
        </p:nvSpPr>
        <p:spPr>
          <a:xfrm>
            <a:off x="6180619" y="3540543"/>
            <a:ext cx="2657883" cy="461665"/>
          </a:xfrm>
          <a:prstGeom prst="rect">
            <a:avLst/>
          </a:prstGeom>
          <a:noFill/>
        </p:spPr>
        <p:txBody>
          <a:bodyPr wrap="square" rtlCol="0">
            <a:spAutoFit/>
          </a:bodyPr>
          <a:lstStyle/>
          <a:p>
            <a:pPr algn="ctr"/>
            <a:r>
              <a:rPr lang="en-US" sz="2400" b="1" dirty="0" smtClean="0">
                <a:solidFill>
                  <a:srgbClr val="344A5F"/>
                </a:solidFill>
                <a:latin typeface="Glacial Indifference" pitchFamily="50" charset="0"/>
              </a:rPr>
              <a:t>Distribution</a:t>
            </a:r>
            <a:endParaRPr lang="en-US" sz="2400" b="1" dirty="0">
              <a:solidFill>
                <a:srgbClr val="344A5F"/>
              </a:solidFill>
              <a:latin typeface="Glacial Indifference" pitchFamily="50" charset="0"/>
            </a:endParaRPr>
          </a:p>
        </p:txBody>
      </p:sp>
      <p:sp>
        <p:nvSpPr>
          <p:cNvPr id="28" name="TextBox 27"/>
          <p:cNvSpPr txBox="1"/>
          <p:nvPr/>
        </p:nvSpPr>
        <p:spPr>
          <a:xfrm>
            <a:off x="8957589" y="3425888"/>
            <a:ext cx="2885929" cy="830997"/>
          </a:xfrm>
          <a:prstGeom prst="rect">
            <a:avLst/>
          </a:prstGeom>
          <a:noFill/>
        </p:spPr>
        <p:txBody>
          <a:bodyPr wrap="square" rtlCol="0">
            <a:spAutoFit/>
          </a:bodyPr>
          <a:lstStyle/>
          <a:p>
            <a:pPr algn="ctr"/>
            <a:r>
              <a:rPr lang="nb-NO" sz="2400" b="1" dirty="0" err="1" smtClean="0">
                <a:solidFill>
                  <a:srgbClr val="344A5F"/>
                </a:solidFill>
                <a:latin typeface="Glacial Indifference" pitchFamily="50" charset="0"/>
              </a:rPr>
              <a:t>Statistics</a:t>
            </a:r>
            <a:r>
              <a:rPr lang="nb-NO" sz="2400" b="1" dirty="0" smtClean="0">
                <a:solidFill>
                  <a:srgbClr val="344A5F"/>
                </a:solidFill>
                <a:latin typeface="Glacial Indifference" pitchFamily="50" charset="0"/>
              </a:rPr>
              <a:t> Construction</a:t>
            </a:r>
            <a:endParaRPr lang="en-US" sz="2400" b="1" dirty="0">
              <a:solidFill>
                <a:srgbClr val="344A5F"/>
              </a:solidFill>
              <a:latin typeface="Glacial Indifference" pitchFamily="50" charset="0"/>
            </a:endParaRPr>
          </a:p>
        </p:txBody>
      </p:sp>
      <p:pic>
        <p:nvPicPr>
          <p:cNvPr id="67" name="Picture 66"/>
          <p:cNvPicPr>
            <a:picLocks noChangeAspect="1"/>
          </p:cNvPicPr>
          <p:nvPr/>
        </p:nvPicPr>
        <p:blipFill rotWithShape="1">
          <a:blip r:embed="rId2"/>
          <a:srcRect r="12992"/>
          <a:stretch/>
        </p:blipFill>
        <p:spPr>
          <a:xfrm>
            <a:off x="9330349" y="1653446"/>
            <a:ext cx="1961766" cy="1484261"/>
          </a:xfrm>
          <a:prstGeom prst="rect">
            <a:avLst/>
          </a:prstGeom>
        </p:spPr>
      </p:pic>
      <p:pic>
        <p:nvPicPr>
          <p:cNvPr id="68" name="Picture 67"/>
          <p:cNvPicPr>
            <a:picLocks noChangeAspect="1"/>
          </p:cNvPicPr>
          <p:nvPr/>
        </p:nvPicPr>
        <p:blipFill rotWithShape="1">
          <a:blip r:embed="rId3"/>
          <a:srcRect r="13157"/>
          <a:stretch/>
        </p:blipFill>
        <p:spPr>
          <a:xfrm>
            <a:off x="9330348" y="1647195"/>
            <a:ext cx="1966302" cy="1490512"/>
          </a:xfrm>
          <a:prstGeom prst="rect">
            <a:avLst/>
          </a:prstGeom>
        </p:spPr>
      </p:pic>
      <p:pic>
        <p:nvPicPr>
          <p:cNvPr id="65" name="Picture 64"/>
          <p:cNvPicPr>
            <a:picLocks noChangeAspect="1"/>
          </p:cNvPicPr>
          <p:nvPr/>
        </p:nvPicPr>
        <p:blipFill>
          <a:blip r:embed="rId4"/>
          <a:stretch>
            <a:fillRect/>
          </a:stretch>
        </p:blipFill>
        <p:spPr>
          <a:xfrm>
            <a:off x="5889885" y="1640236"/>
            <a:ext cx="3433590" cy="1511934"/>
          </a:xfrm>
          <a:prstGeom prst="rect">
            <a:avLst/>
          </a:prstGeom>
        </p:spPr>
      </p:pic>
      <p:pic>
        <p:nvPicPr>
          <p:cNvPr id="66" name="Picture 65"/>
          <p:cNvPicPr>
            <a:picLocks noChangeAspect="1"/>
          </p:cNvPicPr>
          <p:nvPr/>
        </p:nvPicPr>
        <p:blipFill>
          <a:blip r:embed="rId5"/>
          <a:stretch>
            <a:fillRect/>
          </a:stretch>
        </p:blipFill>
        <p:spPr>
          <a:xfrm>
            <a:off x="5897504" y="1642860"/>
            <a:ext cx="3425971" cy="1508579"/>
          </a:xfrm>
          <a:prstGeom prst="rect">
            <a:avLst/>
          </a:prstGeom>
        </p:spPr>
      </p:pic>
      <p:pic>
        <p:nvPicPr>
          <p:cNvPr id="61" name="Picture 60"/>
          <p:cNvPicPr>
            <a:picLocks noChangeAspect="1"/>
          </p:cNvPicPr>
          <p:nvPr/>
        </p:nvPicPr>
        <p:blipFill>
          <a:blip r:embed="rId6"/>
          <a:stretch>
            <a:fillRect/>
          </a:stretch>
        </p:blipFill>
        <p:spPr>
          <a:xfrm>
            <a:off x="3119849" y="1332231"/>
            <a:ext cx="2693513" cy="1766771"/>
          </a:xfrm>
          <a:prstGeom prst="rect">
            <a:avLst/>
          </a:prstGeom>
        </p:spPr>
      </p:pic>
      <p:pic>
        <p:nvPicPr>
          <p:cNvPr id="62" name="Picture 61"/>
          <p:cNvPicPr>
            <a:picLocks noChangeAspect="1"/>
          </p:cNvPicPr>
          <p:nvPr/>
        </p:nvPicPr>
        <p:blipFill>
          <a:blip r:embed="rId7"/>
          <a:stretch>
            <a:fillRect/>
          </a:stretch>
        </p:blipFill>
        <p:spPr>
          <a:xfrm>
            <a:off x="3115085" y="1332009"/>
            <a:ext cx="2690658" cy="1764899"/>
          </a:xfrm>
          <a:prstGeom prst="rect">
            <a:avLst/>
          </a:prstGeom>
        </p:spPr>
      </p:pic>
      <p:cxnSp>
        <p:nvCxnSpPr>
          <p:cNvPr id="18" name="Straight Connector 17"/>
          <p:cNvCxnSpPr/>
          <p:nvPr/>
        </p:nvCxnSpPr>
        <p:spPr>
          <a:xfrm>
            <a:off x="413809" y="3377151"/>
            <a:ext cx="2657883" cy="0"/>
          </a:xfrm>
          <a:prstGeom prst="line">
            <a:avLst/>
          </a:prstGeom>
          <a:ln w="25400">
            <a:solidFill>
              <a:srgbClr val="A2937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3809" y="4165600"/>
            <a:ext cx="2657883" cy="0"/>
          </a:xfrm>
          <a:prstGeom prst="line">
            <a:avLst/>
          </a:prstGeom>
          <a:ln w="25400">
            <a:solidFill>
              <a:srgbClr val="A29377"/>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99743" y="3390629"/>
            <a:ext cx="2657883" cy="0"/>
          </a:xfrm>
          <a:prstGeom prst="line">
            <a:avLst/>
          </a:prstGeom>
          <a:ln w="25400">
            <a:solidFill>
              <a:srgbClr val="03345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299743" y="4169850"/>
            <a:ext cx="2657883" cy="0"/>
          </a:xfrm>
          <a:prstGeom prst="line">
            <a:avLst/>
          </a:prstGeom>
          <a:ln w="25400">
            <a:solidFill>
              <a:srgbClr val="03345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185679" y="3390629"/>
            <a:ext cx="2657883" cy="0"/>
          </a:xfrm>
          <a:prstGeom prst="line">
            <a:avLst/>
          </a:prstGeom>
          <a:ln w="25400">
            <a:solidFill>
              <a:srgbClr val="A29377"/>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185679" y="4169847"/>
            <a:ext cx="2657883" cy="0"/>
          </a:xfrm>
          <a:prstGeom prst="line">
            <a:avLst/>
          </a:prstGeom>
          <a:ln w="25400">
            <a:solidFill>
              <a:srgbClr val="A29377"/>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071613" y="3390629"/>
            <a:ext cx="2657883" cy="0"/>
          </a:xfrm>
          <a:prstGeom prst="line">
            <a:avLst/>
          </a:prstGeom>
          <a:ln w="25400">
            <a:solidFill>
              <a:srgbClr val="03345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071613" y="4165616"/>
            <a:ext cx="2657883" cy="0"/>
          </a:xfrm>
          <a:prstGeom prst="line">
            <a:avLst/>
          </a:prstGeom>
          <a:ln w="25400">
            <a:solidFill>
              <a:srgbClr val="033453"/>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3299740" y="4173060"/>
                <a:ext cx="2657883" cy="2709973"/>
              </a:xfrm>
              <a:prstGeom prst="rect">
                <a:avLst/>
              </a:prstGeom>
              <a:noFill/>
            </p:spPr>
            <p:txBody>
              <a:bodyPr wrap="square" rtlCol="0">
                <a:spAutoFit/>
              </a:bodyPr>
              <a:lstStyle/>
              <a:p>
                <a:pPr>
                  <a:lnSpc>
                    <a:spcPct val="105000"/>
                  </a:lnSpc>
                </a:pPr>
                <a14:m>
                  <m:oMath xmlns:m="http://schemas.openxmlformats.org/officeDocument/2006/math">
                    <m:r>
                      <a:rPr lang="es-419" i="1" smtClean="0">
                        <a:solidFill>
                          <a:srgbClr val="344A5F"/>
                        </a:solidFill>
                        <a:latin typeface="Cambria Math" panose="02040503050406030204" pitchFamily="18" charset="0"/>
                      </a:rPr>
                      <m:t>𝑂</m:t>
                    </m:r>
                    <m:d>
                      <m:dPr>
                        <m:ctrlPr>
                          <a:rPr lang="es-419" i="1">
                            <a:solidFill>
                              <a:srgbClr val="344A5F"/>
                            </a:solidFill>
                            <a:latin typeface="Cambria Math" panose="02040503050406030204" pitchFamily="18" charset="0"/>
                          </a:rPr>
                        </m:ctrlPr>
                      </m:dPr>
                      <m:e>
                        <m:sSup>
                          <m:sSupPr>
                            <m:ctrlPr>
                              <a:rPr lang="nb-NO" i="1">
                                <a:solidFill>
                                  <a:srgbClr val="344A5F"/>
                                </a:solidFill>
                                <a:latin typeface="Cambria Math" panose="02040503050406030204" pitchFamily="18" charset="0"/>
                              </a:rPr>
                            </m:ctrlPr>
                          </m:sSupPr>
                          <m:e>
                            <m:r>
                              <a:rPr lang="es-419" i="1">
                                <a:solidFill>
                                  <a:srgbClr val="344A5F"/>
                                </a:solidFill>
                                <a:latin typeface="Cambria Math" panose="02040503050406030204" pitchFamily="18" charset="0"/>
                              </a:rPr>
                              <m:t>𝑛</m:t>
                            </m:r>
                          </m:e>
                          <m:sup>
                            <m:r>
                              <a:rPr lang="nb-NO" i="1">
                                <a:solidFill>
                                  <a:srgbClr val="344A5F"/>
                                </a:solidFill>
                                <a:latin typeface="Cambria Math" panose="02040503050406030204" pitchFamily="18" charset="0"/>
                              </a:rPr>
                              <m:t>2</m:t>
                            </m:r>
                          </m:sup>
                        </m:sSup>
                      </m:e>
                    </m:d>
                  </m:oMath>
                </a14:m>
                <a:r>
                  <a:rPr lang="en-US" dirty="0" smtClean="0">
                    <a:solidFill>
                      <a:srgbClr val="344A5F"/>
                    </a:solidFill>
                    <a:latin typeface="Glacial Indifference" pitchFamily="50" charset="0"/>
                  </a:rPr>
                  <a:t> when matrix calculation is part of algorithm</a:t>
                </a:r>
              </a:p>
              <a:p>
                <a:pPr>
                  <a:lnSpc>
                    <a:spcPct val="105000"/>
                  </a:lnSpc>
                </a:pPr>
                <a:r>
                  <a:rPr lang="nb-NO" dirty="0" smtClean="0">
                    <a:solidFill>
                      <a:srgbClr val="344A5F"/>
                    </a:solidFill>
                    <a:latin typeface="Glacial Indifference" pitchFamily="50" charset="0"/>
                  </a:rPr>
                  <a:t>Parameters </a:t>
                </a:r>
                <a:r>
                  <a:rPr lang="nb-NO" dirty="0" err="1" smtClean="0">
                    <a:solidFill>
                      <a:srgbClr val="344A5F"/>
                    </a:solidFill>
                    <a:latin typeface="Glacial Indifference" pitchFamily="50" charset="0"/>
                  </a:rPr>
                  <a:t>based</a:t>
                </a:r>
                <a:r>
                  <a:rPr lang="nb-NO" dirty="0" smtClean="0">
                    <a:solidFill>
                      <a:srgbClr val="344A5F"/>
                    </a:solidFill>
                    <a:latin typeface="Glacial Indifference" pitchFamily="50" charset="0"/>
                  </a:rPr>
                  <a:t> </a:t>
                </a:r>
                <a:r>
                  <a:rPr lang="nb-NO" dirty="0" err="1" smtClean="0">
                    <a:solidFill>
                      <a:srgbClr val="344A5F"/>
                    </a:solidFill>
                    <a:latin typeface="Glacial Indifference" pitchFamily="50" charset="0"/>
                  </a:rPr>
                  <a:t>on</a:t>
                </a:r>
                <a:r>
                  <a:rPr lang="nb-NO" dirty="0" smtClean="0">
                    <a:solidFill>
                      <a:srgbClr val="344A5F"/>
                    </a:solidFill>
                    <a:latin typeface="Glacial Indifference" pitchFamily="50" charset="0"/>
                  </a:rPr>
                  <a:t>:</a:t>
                </a:r>
              </a:p>
              <a:p>
                <a:pPr marL="342900" indent="-342900">
                  <a:lnSpc>
                    <a:spcPct val="105000"/>
                  </a:lnSpc>
                  <a:buFont typeface="Garamond" panose="02020404030301010803" pitchFamily="18" charset="0"/>
                  <a:buChar char="–"/>
                </a:pPr>
                <a:r>
                  <a:rPr lang="nb-NO" dirty="0" smtClean="0">
                    <a:solidFill>
                      <a:srgbClr val="344A5F"/>
                    </a:solidFill>
                    <a:latin typeface="Glacial Indifference" pitchFamily="50" charset="0"/>
                  </a:rPr>
                  <a:t>Turning radius</a:t>
                </a:r>
              </a:p>
              <a:p>
                <a:pPr marL="342900" indent="-342900">
                  <a:lnSpc>
                    <a:spcPct val="105000"/>
                  </a:lnSpc>
                  <a:buFont typeface="Garamond" panose="02020404030301010803" pitchFamily="18" charset="0"/>
                  <a:buChar char="–"/>
                </a:pPr>
                <a:r>
                  <a:rPr lang="nb-NO" dirty="0" err="1" smtClean="0">
                    <a:solidFill>
                      <a:srgbClr val="344A5F"/>
                    </a:solidFill>
                    <a:latin typeface="Glacial Indifference" pitchFamily="50" charset="0"/>
                  </a:rPr>
                  <a:t>Tidal</a:t>
                </a:r>
                <a:r>
                  <a:rPr lang="nb-NO" dirty="0" smtClean="0">
                    <a:solidFill>
                      <a:srgbClr val="344A5F"/>
                    </a:solidFill>
                    <a:latin typeface="Glacial Indifference" pitchFamily="50" charset="0"/>
                  </a:rPr>
                  <a:t> </a:t>
                </a:r>
                <a:r>
                  <a:rPr lang="nb-NO" dirty="0" err="1" smtClean="0">
                    <a:solidFill>
                      <a:srgbClr val="344A5F"/>
                    </a:solidFill>
                    <a:latin typeface="Glacial Indifference" pitchFamily="50" charset="0"/>
                  </a:rPr>
                  <a:t>stream</a:t>
                </a:r>
                <a:endParaRPr lang="nb-NO" dirty="0" smtClean="0">
                  <a:solidFill>
                    <a:srgbClr val="344A5F"/>
                  </a:solidFill>
                  <a:latin typeface="Glacial Indifference" pitchFamily="50" charset="0"/>
                </a:endParaRPr>
              </a:p>
              <a:p>
                <a:pPr marL="342900" indent="-342900">
                  <a:lnSpc>
                    <a:spcPct val="105000"/>
                  </a:lnSpc>
                  <a:buFont typeface="Garamond" panose="02020404030301010803" pitchFamily="18" charset="0"/>
                  <a:buChar char="–"/>
                </a:pPr>
                <a:r>
                  <a:rPr lang="nb-NO" dirty="0" err="1" smtClean="0">
                    <a:solidFill>
                      <a:srgbClr val="344A5F"/>
                    </a:solidFill>
                    <a:latin typeface="Glacial Indifference" pitchFamily="50" charset="0"/>
                  </a:rPr>
                  <a:t>Meteorological</a:t>
                </a:r>
                <a:r>
                  <a:rPr lang="nb-NO" dirty="0" smtClean="0">
                    <a:solidFill>
                      <a:srgbClr val="344A5F"/>
                    </a:solidFill>
                    <a:latin typeface="Glacial Indifference" pitchFamily="50" charset="0"/>
                  </a:rPr>
                  <a:t> info</a:t>
                </a:r>
              </a:p>
              <a:p>
                <a:pPr marL="285750" indent="-285750">
                  <a:lnSpc>
                    <a:spcPct val="105000"/>
                  </a:lnSpc>
                  <a:buFont typeface="Arial" panose="020B0604020202020204" pitchFamily="34" charset="0"/>
                  <a:buChar char="•"/>
                </a:pPr>
                <a:endParaRPr lang="en-US" dirty="0" smtClean="0">
                  <a:solidFill>
                    <a:srgbClr val="344A5F"/>
                  </a:solidFill>
                  <a:latin typeface="Garamond" panose="02020404030301010803" pitchFamily="18" charset="0"/>
                </a:endParaRPr>
              </a:p>
              <a:p>
                <a:pPr>
                  <a:lnSpc>
                    <a:spcPct val="105000"/>
                  </a:lnSpc>
                </a:pPr>
                <a:endParaRPr lang="en-US" dirty="0">
                  <a:solidFill>
                    <a:srgbClr val="344A5F"/>
                  </a:solidFill>
                  <a:latin typeface="Garamond" panose="02020404030301010803" pitchFamily="18"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3299740" y="4173060"/>
                <a:ext cx="2657883" cy="2709973"/>
              </a:xfrm>
              <a:prstGeom prst="rect">
                <a:avLst/>
              </a:prstGeom>
              <a:blipFill>
                <a:blip r:embed="rId8"/>
                <a:stretch>
                  <a:fillRect l="-1835" t="-1351"/>
                </a:stretch>
              </a:blipFill>
            </p:spPr>
            <p:txBody>
              <a:bodyPr/>
              <a:lstStyle/>
              <a:p>
                <a:r>
                  <a:rPr lang="en-US">
                    <a:noFill/>
                  </a:rPr>
                  <a:t> </a:t>
                </a:r>
              </a:p>
            </p:txBody>
          </p:sp>
        </mc:Fallback>
      </mc:AlternateContent>
      <p:sp>
        <p:nvSpPr>
          <p:cNvPr id="30" name="TextBox 29"/>
          <p:cNvSpPr txBox="1"/>
          <p:nvPr/>
        </p:nvSpPr>
        <p:spPr>
          <a:xfrm>
            <a:off x="6185672" y="4130832"/>
            <a:ext cx="2737989" cy="2114425"/>
          </a:xfrm>
          <a:prstGeom prst="rect">
            <a:avLst/>
          </a:prstGeom>
          <a:noFill/>
        </p:spPr>
        <p:txBody>
          <a:bodyPr wrap="square" rtlCol="0">
            <a:spAutoFit/>
          </a:bodyPr>
          <a:lstStyle/>
          <a:p>
            <a:pPr marL="342900" indent="-342900">
              <a:lnSpc>
                <a:spcPct val="105000"/>
              </a:lnSpc>
              <a:buFont typeface="Garamond" panose="02020404030301010803" pitchFamily="18" charset="0"/>
              <a:buChar char="–"/>
            </a:pPr>
            <a:r>
              <a:rPr lang="en-US" dirty="0" smtClean="0">
                <a:solidFill>
                  <a:srgbClr val="344A5F"/>
                </a:solidFill>
                <a:latin typeface="Glacial Indifference" pitchFamily="50" charset="0"/>
              </a:rPr>
              <a:t>Embarrassingly</a:t>
            </a:r>
            <a:r>
              <a:rPr lang="nb-NO" dirty="0" smtClean="0">
                <a:solidFill>
                  <a:srgbClr val="344A5F"/>
                </a:solidFill>
                <a:latin typeface="Glacial Indifference" pitchFamily="50" charset="0"/>
              </a:rPr>
              <a:t> </a:t>
            </a:r>
            <a:r>
              <a:rPr lang="en-US" dirty="0" smtClean="0">
                <a:solidFill>
                  <a:srgbClr val="344A5F"/>
                </a:solidFill>
                <a:latin typeface="Glacial Indifference" pitchFamily="50" charset="0"/>
              </a:rPr>
              <a:t>parallel</a:t>
            </a:r>
          </a:p>
          <a:p>
            <a:pPr marL="342900" indent="-342900">
              <a:lnSpc>
                <a:spcPct val="105000"/>
              </a:lnSpc>
              <a:buFont typeface="Garamond" panose="02020404030301010803" pitchFamily="18" charset="0"/>
              <a:buChar char="–"/>
            </a:pPr>
            <a:r>
              <a:rPr lang="en-US" dirty="0" smtClean="0">
                <a:solidFill>
                  <a:srgbClr val="344A5F"/>
                </a:solidFill>
                <a:latin typeface="Glacial Indifference" pitchFamily="50" charset="0"/>
              </a:rPr>
              <a:t>Asynchronous</a:t>
            </a:r>
            <a:r>
              <a:rPr lang="nb-NO" dirty="0" smtClean="0">
                <a:solidFill>
                  <a:srgbClr val="344A5F"/>
                </a:solidFill>
                <a:latin typeface="Glacial Indifference" pitchFamily="50" charset="0"/>
              </a:rPr>
              <a:t> setting</a:t>
            </a:r>
            <a:endParaRPr lang="en-US" dirty="0" smtClean="0">
              <a:solidFill>
                <a:srgbClr val="344A5F"/>
              </a:solidFill>
              <a:latin typeface="Glacial Indifference" pitchFamily="50" charset="0"/>
            </a:endParaRPr>
          </a:p>
          <a:p>
            <a:pPr marL="342900" indent="-342900">
              <a:lnSpc>
                <a:spcPct val="105000"/>
              </a:lnSpc>
              <a:buFont typeface="Garamond" panose="02020404030301010803" pitchFamily="18" charset="0"/>
              <a:buChar char="–"/>
            </a:pPr>
            <a:r>
              <a:rPr lang="nb-NO" dirty="0" smtClean="0">
                <a:solidFill>
                  <a:srgbClr val="344A5F"/>
                </a:solidFill>
                <a:latin typeface="Glacial Indifference" pitchFamily="50" charset="0"/>
              </a:rPr>
              <a:t>One </a:t>
            </a:r>
            <a:r>
              <a:rPr lang="nb-NO" dirty="0" err="1" smtClean="0">
                <a:solidFill>
                  <a:srgbClr val="344A5F"/>
                </a:solidFill>
                <a:latin typeface="Glacial Indifference" pitchFamily="50" charset="0"/>
              </a:rPr>
              <a:t>vessel</a:t>
            </a:r>
            <a:r>
              <a:rPr lang="nb-NO" dirty="0" smtClean="0">
                <a:solidFill>
                  <a:srgbClr val="344A5F"/>
                </a:solidFill>
                <a:latin typeface="Glacial Indifference" pitchFamily="50" charset="0"/>
              </a:rPr>
              <a:t> per </a:t>
            </a:r>
            <a:r>
              <a:rPr lang="nb-NO" dirty="0" err="1" smtClean="0">
                <a:solidFill>
                  <a:srgbClr val="344A5F"/>
                </a:solidFill>
                <a:latin typeface="Glacial Indifference" pitchFamily="50" charset="0"/>
              </a:rPr>
              <a:t>core</a:t>
            </a:r>
            <a:endParaRPr lang="nb-NO" dirty="0" smtClean="0">
              <a:solidFill>
                <a:srgbClr val="344A5F"/>
              </a:solidFill>
              <a:latin typeface="Glacial Indifference" pitchFamily="50" charset="0"/>
            </a:endParaRPr>
          </a:p>
          <a:p>
            <a:pPr marL="342900" indent="-342900">
              <a:lnSpc>
                <a:spcPct val="105000"/>
              </a:lnSpc>
              <a:buFont typeface="Garamond" panose="02020404030301010803" pitchFamily="18" charset="0"/>
              <a:buChar char="–"/>
            </a:pPr>
            <a:r>
              <a:rPr lang="en-US" dirty="0" smtClean="0">
                <a:solidFill>
                  <a:srgbClr val="344A5F"/>
                </a:solidFill>
                <a:latin typeface="Glacial Indifference" pitchFamily="50" charset="0"/>
              </a:rPr>
              <a:t>Aligned</a:t>
            </a:r>
            <a:r>
              <a:rPr lang="nb-NO" dirty="0" smtClean="0">
                <a:solidFill>
                  <a:srgbClr val="344A5F"/>
                </a:solidFill>
                <a:latin typeface="Glacial Indifference" pitchFamily="50" charset="0"/>
              </a:rPr>
              <a:t> </a:t>
            </a:r>
            <a:r>
              <a:rPr lang="nb-NO" dirty="0" err="1" smtClean="0">
                <a:solidFill>
                  <a:srgbClr val="344A5F"/>
                </a:solidFill>
                <a:latin typeface="Glacial Indifference" pitchFamily="50" charset="0"/>
              </a:rPr>
              <a:t>with</a:t>
            </a:r>
            <a:r>
              <a:rPr lang="nb-NO" dirty="0" smtClean="0">
                <a:solidFill>
                  <a:srgbClr val="344A5F"/>
                </a:solidFill>
                <a:latin typeface="Glacial Indifference" pitchFamily="50" charset="0"/>
              </a:rPr>
              <a:t> Message Passing Interface</a:t>
            </a:r>
            <a:endParaRPr lang="en-US" dirty="0" smtClean="0">
              <a:solidFill>
                <a:srgbClr val="344A5F"/>
              </a:solidFill>
              <a:latin typeface="Glacial Indifference" pitchFamily="50" charset="0"/>
            </a:endParaRPr>
          </a:p>
          <a:p>
            <a:endParaRPr lang="en-US" dirty="0">
              <a:solidFill>
                <a:srgbClr val="344A5F"/>
              </a:solidFill>
              <a:latin typeface="Glacial Indifference" pitchFamily="50" charset="0"/>
            </a:endParaRPr>
          </a:p>
        </p:txBody>
      </p:sp>
      <p:sp>
        <p:nvSpPr>
          <p:cNvPr id="31" name="TextBox 30"/>
          <p:cNvSpPr txBox="1"/>
          <p:nvPr/>
        </p:nvSpPr>
        <p:spPr>
          <a:xfrm>
            <a:off x="9113435" y="4211069"/>
            <a:ext cx="2700565" cy="964880"/>
          </a:xfrm>
          <a:prstGeom prst="rect">
            <a:avLst/>
          </a:prstGeom>
          <a:noFill/>
        </p:spPr>
        <p:txBody>
          <a:bodyPr wrap="square" rtlCol="0">
            <a:spAutoFit/>
          </a:bodyPr>
          <a:lstStyle/>
          <a:p>
            <a:pPr>
              <a:lnSpc>
                <a:spcPct val="105000"/>
              </a:lnSpc>
            </a:pPr>
            <a:r>
              <a:rPr lang="nb-NO" dirty="0" err="1" smtClean="0">
                <a:solidFill>
                  <a:srgbClr val="344A5F"/>
                </a:solidFill>
                <a:latin typeface="Glacial Indifference" pitchFamily="50" charset="0"/>
              </a:rPr>
              <a:t>Raw</a:t>
            </a:r>
            <a:r>
              <a:rPr lang="nb-NO" dirty="0" smtClean="0">
                <a:solidFill>
                  <a:srgbClr val="344A5F"/>
                </a:solidFill>
                <a:latin typeface="Glacial Indifference" pitchFamily="50" charset="0"/>
              </a:rPr>
              <a:t> </a:t>
            </a:r>
            <a:r>
              <a:rPr lang="nb-NO" dirty="0">
                <a:solidFill>
                  <a:srgbClr val="344A5F"/>
                </a:solidFill>
                <a:latin typeface="Glacial Indifference" pitchFamily="50" charset="0"/>
              </a:rPr>
              <a:t>AIS </a:t>
            </a:r>
            <a:r>
              <a:rPr lang="nb-NO" dirty="0" smtClean="0">
                <a:solidFill>
                  <a:srgbClr val="344A5F"/>
                </a:solidFill>
                <a:latin typeface="Glacial Indifference" pitchFamily="50" charset="0"/>
              </a:rPr>
              <a:t>data </a:t>
            </a:r>
            <a:r>
              <a:rPr lang="en-US" dirty="0" smtClean="0">
                <a:solidFill>
                  <a:srgbClr val="344A5F"/>
                </a:solidFill>
                <a:latin typeface="Glacial Indifference" pitchFamily="50" charset="0"/>
              </a:rPr>
              <a:t>transforms</a:t>
            </a:r>
            <a:r>
              <a:rPr lang="nb-NO" dirty="0" smtClean="0">
                <a:solidFill>
                  <a:srgbClr val="344A5F"/>
                </a:solidFill>
                <a:latin typeface="Glacial Indifference" pitchFamily="50" charset="0"/>
              </a:rPr>
              <a:t> </a:t>
            </a:r>
            <a:r>
              <a:rPr lang="en-US" dirty="0" smtClean="0">
                <a:solidFill>
                  <a:srgbClr val="344A5F"/>
                </a:solidFill>
                <a:latin typeface="Glacial Indifference" pitchFamily="50" charset="0"/>
              </a:rPr>
              <a:t>automatically</a:t>
            </a:r>
            <a:r>
              <a:rPr lang="nb-NO" dirty="0" smtClean="0">
                <a:solidFill>
                  <a:srgbClr val="344A5F"/>
                </a:solidFill>
                <a:latin typeface="Glacial Indifference" pitchFamily="50" charset="0"/>
              </a:rPr>
              <a:t> to </a:t>
            </a:r>
            <a:r>
              <a:rPr lang="nb-NO" dirty="0" err="1" smtClean="0">
                <a:solidFill>
                  <a:srgbClr val="344A5F"/>
                </a:solidFill>
                <a:latin typeface="Glacial Indifference" pitchFamily="50" charset="0"/>
              </a:rPr>
              <a:t>bunkering</a:t>
            </a:r>
            <a:r>
              <a:rPr lang="nb-NO" dirty="0" smtClean="0">
                <a:solidFill>
                  <a:srgbClr val="344A5F"/>
                </a:solidFill>
                <a:latin typeface="Glacial Indifference" pitchFamily="50" charset="0"/>
              </a:rPr>
              <a:t> database</a:t>
            </a:r>
            <a:endParaRPr lang="en-US" dirty="0">
              <a:solidFill>
                <a:srgbClr val="344A5F"/>
              </a:solidFill>
              <a:latin typeface="Glacial Indifference" pitchFamily="50" charset="0"/>
            </a:endParaRPr>
          </a:p>
        </p:txBody>
      </p:sp>
      <p:pic>
        <p:nvPicPr>
          <p:cNvPr id="8" name="Picture 7"/>
          <p:cNvPicPr>
            <a:picLocks noChangeAspect="1"/>
          </p:cNvPicPr>
          <p:nvPr/>
        </p:nvPicPr>
        <p:blipFill>
          <a:blip r:embed="rId9"/>
          <a:stretch>
            <a:fillRect/>
          </a:stretch>
        </p:blipFill>
        <p:spPr>
          <a:xfrm>
            <a:off x="4067010" y="1676570"/>
            <a:ext cx="1123345" cy="1100697"/>
          </a:xfrm>
          <a:prstGeom prst="rect">
            <a:avLst/>
          </a:prstGeom>
        </p:spPr>
      </p:pic>
      <p:sp>
        <p:nvSpPr>
          <p:cNvPr id="37" name="TextBox 36"/>
          <p:cNvSpPr txBox="1"/>
          <p:nvPr/>
        </p:nvSpPr>
        <p:spPr>
          <a:xfrm>
            <a:off x="413808" y="4292143"/>
            <a:ext cx="2771909" cy="2616101"/>
          </a:xfrm>
          <a:prstGeom prst="rect">
            <a:avLst/>
          </a:prstGeom>
          <a:noFill/>
        </p:spPr>
        <p:txBody>
          <a:bodyPr wrap="square" rtlCol="0">
            <a:spAutoFit/>
          </a:bodyPr>
          <a:lstStyle/>
          <a:p>
            <a:pPr>
              <a:lnSpc>
                <a:spcPct val="105000"/>
              </a:lnSpc>
            </a:pPr>
            <a:r>
              <a:rPr lang="nb-NO" sz="2000" dirty="0" smtClean="0">
                <a:solidFill>
                  <a:srgbClr val="344A5F"/>
                </a:solidFill>
                <a:latin typeface="Glacial Indifference" pitchFamily="50" charset="0"/>
              </a:rPr>
              <a:t>Point in Polygon (PIP) </a:t>
            </a:r>
            <a:r>
              <a:rPr lang="nb-NO" sz="2000" dirty="0" err="1" smtClean="0">
                <a:solidFill>
                  <a:srgbClr val="344A5F"/>
                </a:solidFill>
                <a:latin typeface="Glacial Indifference" pitchFamily="50" charset="0"/>
              </a:rPr>
              <a:t>analysis</a:t>
            </a:r>
            <a:endParaRPr lang="nb-NO" sz="2000" dirty="0" smtClean="0">
              <a:solidFill>
                <a:srgbClr val="344A5F"/>
              </a:solidFill>
              <a:latin typeface="Glacial Indifference" pitchFamily="50" charset="0"/>
            </a:endParaRPr>
          </a:p>
          <a:p>
            <a:pPr marL="342900" indent="-342900">
              <a:lnSpc>
                <a:spcPct val="105000"/>
              </a:lnSpc>
              <a:buFont typeface="Garamond" panose="02020404030301010803" pitchFamily="18" charset="0"/>
              <a:buChar char="–"/>
            </a:pPr>
            <a:r>
              <a:rPr lang="nb-NO" sz="2000" dirty="0" err="1" smtClean="0">
                <a:solidFill>
                  <a:srgbClr val="344A5F"/>
                </a:solidFill>
                <a:latin typeface="Glacial Indifference" pitchFamily="50" charset="0"/>
              </a:rPr>
              <a:t>Vessel</a:t>
            </a:r>
            <a:r>
              <a:rPr lang="nb-NO" sz="2000" dirty="0" smtClean="0">
                <a:solidFill>
                  <a:srgbClr val="344A5F"/>
                </a:solidFill>
                <a:latin typeface="Glacial Indifference" pitchFamily="50" charset="0"/>
              </a:rPr>
              <a:t> to port/</a:t>
            </a:r>
            <a:r>
              <a:rPr lang="nb-NO" sz="2000" dirty="0" err="1" smtClean="0">
                <a:solidFill>
                  <a:srgbClr val="344A5F"/>
                </a:solidFill>
                <a:latin typeface="Glacial Indifference" pitchFamily="50" charset="0"/>
              </a:rPr>
              <a:t>barge</a:t>
            </a:r>
            <a:r>
              <a:rPr lang="nb-NO" sz="2000" dirty="0" smtClean="0">
                <a:solidFill>
                  <a:srgbClr val="344A5F"/>
                </a:solidFill>
                <a:latin typeface="Glacial Indifference" pitchFamily="50" charset="0"/>
              </a:rPr>
              <a:t>/ </a:t>
            </a:r>
            <a:r>
              <a:rPr lang="nb-NO" sz="2000" dirty="0" err="1" smtClean="0">
                <a:solidFill>
                  <a:srgbClr val="344A5F"/>
                </a:solidFill>
                <a:latin typeface="Glacial Indifference" pitchFamily="50" charset="0"/>
              </a:rPr>
              <a:t>anchorage</a:t>
            </a:r>
            <a:endParaRPr lang="nb-NO" sz="2000" dirty="0" smtClean="0">
              <a:solidFill>
                <a:srgbClr val="344A5F"/>
              </a:solidFill>
              <a:latin typeface="Glacial Indifference" pitchFamily="50" charset="0"/>
            </a:endParaRPr>
          </a:p>
          <a:p>
            <a:pPr marL="342900" indent="-342900">
              <a:lnSpc>
                <a:spcPct val="105000"/>
              </a:lnSpc>
              <a:buFont typeface="Arial" panose="020B0604020202020204" pitchFamily="34" charset="0"/>
              <a:buChar char="•"/>
            </a:pPr>
            <a:endParaRPr lang="nb-NO" sz="2000" dirty="0" smtClean="0">
              <a:solidFill>
                <a:srgbClr val="344A5F"/>
              </a:solidFill>
              <a:latin typeface="Glacial Indifference" pitchFamily="50" charset="0"/>
            </a:endParaRPr>
          </a:p>
          <a:p>
            <a:endParaRPr lang="nb-NO" sz="2000" dirty="0" smtClean="0">
              <a:solidFill>
                <a:srgbClr val="344A5F"/>
              </a:solidFill>
              <a:latin typeface="Glacial Indifference" pitchFamily="50" charset="0"/>
            </a:endParaRPr>
          </a:p>
          <a:p>
            <a:endParaRPr lang="en-US" dirty="0">
              <a:solidFill>
                <a:srgbClr val="344A5F"/>
              </a:solidFill>
              <a:latin typeface="Glacial Indifference" pitchFamily="50" charset="0"/>
            </a:endParaRPr>
          </a:p>
        </p:txBody>
      </p:sp>
      <p:grpSp>
        <p:nvGrpSpPr>
          <p:cNvPr id="63" name="Group 62"/>
          <p:cNvGrpSpPr/>
          <p:nvPr/>
        </p:nvGrpSpPr>
        <p:grpSpPr>
          <a:xfrm>
            <a:off x="933451" y="1333567"/>
            <a:ext cx="1804988" cy="1765435"/>
            <a:chOff x="933451" y="1803467"/>
            <a:chExt cx="1804988" cy="1765435"/>
          </a:xfrm>
        </p:grpSpPr>
        <p:pic>
          <p:nvPicPr>
            <p:cNvPr id="54" name="Picture 53"/>
            <p:cNvPicPr>
              <a:picLocks noChangeAspect="1"/>
            </p:cNvPicPr>
            <p:nvPr/>
          </p:nvPicPr>
          <p:blipFill rotWithShape="1">
            <a:blip r:embed="rId10"/>
            <a:srcRect l="15696" r="1104"/>
            <a:stretch/>
          </p:blipFill>
          <p:spPr>
            <a:xfrm>
              <a:off x="937466" y="1809375"/>
              <a:ext cx="1796209" cy="1759527"/>
            </a:xfrm>
            <a:prstGeom prst="rect">
              <a:avLst/>
            </a:prstGeom>
          </p:spPr>
        </p:pic>
        <p:pic>
          <p:nvPicPr>
            <p:cNvPr id="56" name="Picture 55"/>
            <p:cNvPicPr>
              <a:picLocks noChangeAspect="1"/>
            </p:cNvPicPr>
            <p:nvPr/>
          </p:nvPicPr>
          <p:blipFill rotWithShape="1">
            <a:blip r:embed="rId11"/>
            <a:srcRect l="15599" r="1579" b="1241"/>
            <a:stretch/>
          </p:blipFill>
          <p:spPr>
            <a:xfrm>
              <a:off x="933451" y="1803467"/>
              <a:ext cx="1804988" cy="1754121"/>
            </a:xfrm>
            <a:prstGeom prst="rect">
              <a:avLst/>
            </a:prstGeom>
          </p:spPr>
        </p:pic>
        <p:pic>
          <p:nvPicPr>
            <p:cNvPr id="6" name="Picture 5"/>
            <p:cNvPicPr>
              <a:picLocks noChangeAspect="1"/>
            </p:cNvPicPr>
            <p:nvPr/>
          </p:nvPicPr>
          <p:blipFill>
            <a:blip r:embed="rId12"/>
            <a:stretch>
              <a:fillRect/>
            </a:stretch>
          </p:blipFill>
          <p:spPr>
            <a:xfrm>
              <a:off x="1097286" y="2056574"/>
              <a:ext cx="1205861" cy="1205861"/>
            </a:xfrm>
            <a:prstGeom prst="rect">
              <a:avLst/>
            </a:prstGeom>
          </p:spPr>
        </p:pic>
      </p:grpSp>
      <p:pic>
        <p:nvPicPr>
          <p:cNvPr id="69" name="Picture 68"/>
          <p:cNvPicPr>
            <a:picLocks noChangeAspect="1"/>
          </p:cNvPicPr>
          <p:nvPr/>
        </p:nvPicPr>
        <p:blipFill>
          <a:blip r:embed="rId13"/>
          <a:stretch>
            <a:fillRect/>
          </a:stretch>
        </p:blipFill>
        <p:spPr>
          <a:xfrm>
            <a:off x="10036479" y="2021874"/>
            <a:ext cx="728150" cy="741153"/>
          </a:xfrm>
          <a:prstGeom prst="rect">
            <a:avLst/>
          </a:prstGeom>
        </p:spPr>
      </p:pic>
      <p:pic>
        <p:nvPicPr>
          <p:cNvPr id="70" name="Picture 69"/>
          <p:cNvPicPr>
            <a:picLocks noChangeAspect="1"/>
          </p:cNvPicPr>
          <p:nvPr/>
        </p:nvPicPr>
        <p:blipFill>
          <a:blip r:embed="rId14"/>
          <a:stretch>
            <a:fillRect/>
          </a:stretch>
        </p:blipFill>
        <p:spPr>
          <a:xfrm>
            <a:off x="7140814" y="2058093"/>
            <a:ext cx="827707" cy="668713"/>
          </a:xfrm>
          <a:prstGeom prst="rect">
            <a:avLst/>
          </a:prstGeom>
        </p:spPr>
      </p:pic>
      <p:sp>
        <p:nvSpPr>
          <p:cNvPr id="36" name="TextBox 35"/>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METHODOLOGY</a:t>
            </a:r>
            <a:endParaRPr lang="en-US" sz="3600" dirty="0">
              <a:solidFill>
                <a:srgbClr val="344A5F"/>
              </a:solidFill>
              <a:latin typeface="Glacial Indifference" pitchFamily="50" charset="0"/>
            </a:endParaRPr>
          </a:p>
        </p:txBody>
      </p:sp>
      <p:sp>
        <p:nvSpPr>
          <p:cNvPr id="38" name="Freeform 37"/>
          <p:cNvSpPr>
            <a:spLocks/>
          </p:cNvSpPr>
          <p:nvPr/>
        </p:nvSpPr>
        <p:spPr>
          <a:xfrm>
            <a:off x="11436000" y="6534000"/>
            <a:ext cx="756000" cy="324000"/>
          </a:xfrm>
          <a:custGeom>
            <a:avLst/>
            <a:gdLst>
              <a:gd name="connsiteX0" fmla="*/ 0 w 3505200"/>
              <a:gd name="connsiteY0" fmla="*/ 1270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12700 h 946150"/>
              <a:gd name="connsiteX0" fmla="*/ 0 w 3505200"/>
              <a:gd name="connsiteY0" fmla="*/ 635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6350 h 946150"/>
              <a:gd name="connsiteX0" fmla="*/ 0 w 3505200"/>
              <a:gd name="connsiteY0" fmla="*/ 6350 h 958850"/>
              <a:gd name="connsiteX1" fmla="*/ 3492500 w 3505200"/>
              <a:gd name="connsiteY1" fmla="*/ 0 h 958850"/>
              <a:gd name="connsiteX2" fmla="*/ 3505200 w 3505200"/>
              <a:gd name="connsiteY2" fmla="*/ 958850 h 958850"/>
              <a:gd name="connsiteX3" fmla="*/ 0 w 3505200"/>
              <a:gd name="connsiteY3" fmla="*/ 946150 h 958850"/>
              <a:gd name="connsiteX4" fmla="*/ 736600 w 3505200"/>
              <a:gd name="connsiteY4" fmla="*/ 463550 h 958850"/>
              <a:gd name="connsiteX5" fmla="*/ 0 w 3505200"/>
              <a:gd name="connsiteY5" fmla="*/ 6350 h 95885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398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525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017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876300 h 952500"/>
              <a:gd name="connsiteX4" fmla="*/ 736600 w 3505200"/>
              <a:gd name="connsiteY4" fmla="*/ 457200 h 952500"/>
              <a:gd name="connsiteX5" fmla="*/ 0 w 3505200"/>
              <a:gd name="connsiteY5" fmla="*/ 0 h 952500"/>
              <a:gd name="connsiteX0" fmla="*/ 0 w 3505200"/>
              <a:gd name="connsiteY0" fmla="*/ 0 h 876300"/>
              <a:gd name="connsiteX1" fmla="*/ 3505200 w 3505200"/>
              <a:gd name="connsiteY1" fmla="*/ 6350 h 876300"/>
              <a:gd name="connsiteX2" fmla="*/ 3505200 w 3505200"/>
              <a:gd name="connsiteY2" fmla="*/ 876300 h 876300"/>
              <a:gd name="connsiteX3" fmla="*/ 0 w 3505200"/>
              <a:gd name="connsiteY3" fmla="*/ 876300 h 876300"/>
              <a:gd name="connsiteX4" fmla="*/ 736600 w 3505200"/>
              <a:gd name="connsiteY4" fmla="*/ 457200 h 876300"/>
              <a:gd name="connsiteX5" fmla="*/ 0 w 35052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876300">
                <a:moveTo>
                  <a:pt x="0" y="0"/>
                </a:moveTo>
                <a:lnTo>
                  <a:pt x="3505200" y="6350"/>
                </a:lnTo>
                <a:lnTo>
                  <a:pt x="3505200" y="876300"/>
                </a:lnTo>
                <a:lnTo>
                  <a:pt x="0" y="876300"/>
                </a:lnTo>
                <a:lnTo>
                  <a:pt x="736600" y="457200"/>
                </a:lnTo>
                <a:lnTo>
                  <a:pt x="0" y="0"/>
                </a:lnTo>
                <a:close/>
              </a:path>
            </a:pathLst>
          </a:custGeom>
          <a:solidFill>
            <a:srgbClr val="344A5F">
              <a:alpha val="69000"/>
            </a:srgbClr>
          </a:solidFill>
          <a:ln>
            <a:solidFill>
              <a:srgbClr val="F3AE4E">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smtClean="0">
                <a:latin typeface="Glacial Indifference" pitchFamily="50" charset="0"/>
              </a:rPr>
              <a:t>11</a:t>
            </a:r>
            <a:endParaRPr lang="en-US" sz="2000" dirty="0">
              <a:latin typeface="Glacial Indifference" pitchFamily="50" charset="0"/>
            </a:endParaRPr>
          </a:p>
        </p:txBody>
      </p:sp>
    </p:spTree>
    <p:extLst>
      <p:ext uri="{BB962C8B-B14F-4D97-AF65-F5344CB8AC3E}">
        <p14:creationId xmlns:p14="http://schemas.microsoft.com/office/powerpoint/2010/main" val="23206637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p:cNvSpPr/>
          <p:nvPr/>
        </p:nvSpPr>
        <p:spPr>
          <a:xfrm>
            <a:off x="882879" y="1263088"/>
            <a:ext cx="2730500" cy="2629461"/>
          </a:xfrm>
          <a:prstGeom prst="ellipse">
            <a:avLst/>
          </a:prstGeom>
          <a:solidFill>
            <a:schemeClr val="bg1"/>
          </a:solidFill>
          <a:ln w="22225">
            <a:solidFill>
              <a:srgbClr val="344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705578" y="1263088"/>
            <a:ext cx="2730500" cy="2629461"/>
          </a:xfrm>
          <a:prstGeom prst="ellipse">
            <a:avLst/>
          </a:prstGeom>
          <a:solidFill>
            <a:schemeClr val="bg1"/>
          </a:solidFill>
          <a:ln w="22225">
            <a:solidFill>
              <a:srgbClr val="F3A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8528277" y="1263088"/>
            <a:ext cx="2730500" cy="2629461"/>
          </a:xfrm>
          <a:prstGeom prst="ellipse">
            <a:avLst/>
          </a:prstGeom>
          <a:solidFill>
            <a:schemeClr val="bg1"/>
          </a:solidFill>
          <a:ln w="22225">
            <a:solidFill>
              <a:srgbClr val="344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3"/>
          <p:cNvSpPr>
            <a:spLocks noGrp="1"/>
          </p:cNvSpPr>
          <p:nvPr>
            <p:ph type="sldNum" sz="quarter" idx="12"/>
          </p:nvPr>
        </p:nvSpPr>
        <p:spPr>
          <a:xfrm>
            <a:off x="8643668" y="6180026"/>
            <a:ext cx="2743200" cy="365125"/>
          </a:xfrm>
        </p:spPr>
        <p:txBody>
          <a:bodyPr/>
          <a:lstStyle/>
          <a:p>
            <a:fld id="{786F66BA-8B98-4219-87C6-235E87D41C98}" type="slidenum">
              <a:rPr lang="en-US" sz="1800" smtClean="0">
                <a:solidFill>
                  <a:schemeClr val="bg1"/>
                </a:solidFill>
              </a:rPr>
              <a:t>12</a:t>
            </a:fld>
            <a:endParaRPr lang="en-US" sz="1800" dirty="0">
              <a:solidFill>
                <a:schemeClr val="bg1"/>
              </a:solidFill>
            </a:endParaRPr>
          </a:p>
        </p:txBody>
      </p:sp>
      <p:sp>
        <p:nvSpPr>
          <p:cNvPr id="2" name="Oval 1"/>
          <p:cNvSpPr/>
          <p:nvPr/>
        </p:nvSpPr>
        <p:spPr>
          <a:xfrm>
            <a:off x="1130301" y="1483527"/>
            <a:ext cx="2260600" cy="2171700"/>
          </a:xfrm>
          <a:prstGeom prst="ellipse">
            <a:avLst/>
          </a:prstGeom>
          <a:solidFill>
            <a:srgbClr val="344A5F"/>
          </a:solidFill>
          <a:ln>
            <a:solidFill>
              <a:srgbClr val="03345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953000" y="1483527"/>
            <a:ext cx="2260600" cy="2171700"/>
          </a:xfrm>
          <a:prstGeom prst="ellipse">
            <a:avLst/>
          </a:prstGeom>
          <a:solidFill>
            <a:srgbClr val="F3AE4E"/>
          </a:solidFill>
          <a:ln>
            <a:solidFill>
              <a:srgbClr val="F3A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AE4E"/>
              </a:solidFill>
            </a:endParaRPr>
          </a:p>
        </p:txBody>
      </p:sp>
      <p:sp>
        <p:nvSpPr>
          <p:cNvPr id="30" name="Oval 29"/>
          <p:cNvSpPr/>
          <p:nvPr/>
        </p:nvSpPr>
        <p:spPr>
          <a:xfrm>
            <a:off x="8775699" y="1483527"/>
            <a:ext cx="2260600" cy="2171700"/>
          </a:xfrm>
          <a:prstGeom prst="ellipse">
            <a:avLst/>
          </a:prstGeom>
          <a:solidFill>
            <a:srgbClr val="344A5F"/>
          </a:solidFill>
          <a:ln>
            <a:solidFill>
              <a:srgbClr val="033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1409619" y="2569376"/>
            <a:ext cx="382922" cy="509608"/>
          </a:xfrm>
          <a:prstGeom prst="triangle">
            <a:avLst/>
          </a:prstGeom>
          <a:solidFill>
            <a:schemeClr val="bg1"/>
          </a:solidFill>
          <a:ln>
            <a:solidFill>
              <a:srgbClr val="033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3"/>
          <a:stretch>
            <a:fillRect/>
          </a:stretch>
        </p:blipFill>
        <p:spPr>
          <a:xfrm rot="16200000">
            <a:off x="1520235" y="2332848"/>
            <a:ext cx="2006349" cy="473057"/>
          </a:xfrm>
          <a:prstGeom prst="rect">
            <a:avLst/>
          </a:prstGeom>
        </p:spPr>
      </p:pic>
      <p:sp>
        <p:nvSpPr>
          <p:cNvPr id="3" name="Freeform 2"/>
          <p:cNvSpPr/>
          <p:nvPr/>
        </p:nvSpPr>
        <p:spPr>
          <a:xfrm>
            <a:off x="1608139" y="1560288"/>
            <a:ext cx="885825" cy="2005013"/>
          </a:xfrm>
          <a:custGeom>
            <a:avLst/>
            <a:gdLst>
              <a:gd name="connsiteX0" fmla="*/ 0 w 885825"/>
              <a:gd name="connsiteY0" fmla="*/ 1014413 h 2005013"/>
              <a:gd name="connsiteX1" fmla="*/ 885825 w 885825"/>
              <a:gd name="connsiteY1" fmla="*/ 0 h 2005013"/>
              <a:gd name="connsiteX2" fmla="*/ 785812 w 885825"/>
              <a:gd name="connsiteY2" fmla="*/ 147638 h 2005013"/>
              <a:gd name="connsiteX3" fmla="*/ 738187 w 885825"/>
              <a:gd name="connsiteY3" fmla="*/ 266700 h 2005013"/>
              <a:gd name="connsiteX4" fmla="*/ 719137 w 885825"/>
              <a:gd name="connsiteY4" fmla="*/ 352425 h 2005013"/>
              <a:gd name="connsiteX5" fmla="*/ 719137 w 885825"/>
              <a:gd name="connsiteY5" fmla="*/ 1843088 h 2005013"/>
              <a:gd name="connsiteX6" fmla="*/ 747712 w 885825"/>
              <a:gd name="connsiteY6" fmla="*/ 2005013 h 2005013"/>
              <a:gd name="connsiteX7" fmla="*/ 0 w 885825"/>
              <a:gd name="connsiteY7" fmla="*/ 1014413 h 200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5825" h="2005013">
                <a:moveTo>
                  <a:pt x="0" y="1014413"/>
                </a:moveTo>
                <a:lnTo>
                  <a:pt x="885825" y="0"/>
                </a:lnTo>
                <a:lnTo>
                  <a:pt x="785812" y="147638"/>
                </a:lnTo>
                <a:lnTo>
                  <a:pt x="738187" y="266700"/>
                </a:lnTo>
                <a:lnTo>
                  <a:pt x="719137" y="352425"/>
                </a:lnTo>
                <a:lnTo>
                  <a:pt x="719137" y="1843088"/>
                </a:lnTo>
                <a:lnTo>
                  <a:pt x="747712" y="2005013"/>
                </a:lnTo>
                <a:lnTo>
                  <a:pt x="0" y="1014413"/>
                </a:lnTo>
                <a:close/>
              </a:path>
            </a:pathLst>
          </a:cu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4"/>
          <a:stretch>
            <a:fillRect/>
          </a:stretch>
        </p:blipFill>
        <p:spPr>
          <a:xfrm rot="16200000" flipV="1">
            <a:off x="8844954" y="2257065"/>
            <a:ext cx="1919780" cy="526225"/>
          </a:xfrm>
          <a:prstGeom prst="rect">
            <a:avLst/>
          </a:prstGeom>
        </p:spPr>
      </p:pic>
      <p:pic>
        <p:nvPicPr>
          <p:cNvPr id="43" name="Picture 42"/>
          <p:cNvPicPr>
            <a:picLocks noChangeAspect="1"/>
          </p:cNvPicPr>
          <p:nvPr/>
        </p:nvPicPr>
        <p:blipFill>
          <a:blip r:embed="rId5"/>
          <a:stretch>
            <a:fillRect/>
          </a:stretch>
        </p:blipFill>
        <p:spPr>
          <a:xfrm rot="16200000">
            <a:off x="9658128" y="2825585"/>
            <a:ext cx="854906" cy="244089"/>
          </a:xfrm>
          <a:prstGeom prst="rect">
            <a:avLst/>
          </a:prstGeom>
        </p:spPr>
      </p:pic>
      <p:cxnSp>
        <p:nvCxnSpPr>
          <p:cNvPr id="7" name="Straight Arrow Connector 6"/>
          <p:cNvCxnSpPr/>
          <p:nvPr/>
        </p:nvCxnSpPr>
        <p:spPr>
          <a:xfrm>
            <a:off x="3730171" y="2577818"/>
            <a:ext cx="798286" cy="0"/>
          </a:xfrm>
          <a:prstGeom prst="straightConnector1">
            <a:avLst/>
          </a:prstGeom>
          <a:ln w="123825">
            <a:solidFill>
              <a:srgbClr val="344A5F"/>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7590974" y="2569376"/>
            <a:ext cx="798286" cy="0"/>
          </a:xfrm>
          <a:prstGeom prst="straightConnector1">
            <a:avLst/>
          </a:prstGeom>
          <a:ln w="123825">
            <a:solidFill>
              <a:srgbClr val="344A5F"/>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16917" y="3899118"/>
            <a:ext cx="3462423" cy="2902333"/>
          </a:xfrm>
          <a:prstGeom prst="rect">
            <a:avLst/>
          </a:prstGeom>
        </p:spPr>
        <p:txBody>
          <a:bodyPr wrap="square">
            <a:spAutoFit/>
          </a:bodyPr>
          <a:lstStyle/>
          <a:p>
            <a:pPr algn="ctr"/>
            <a:r>
              <a:rPr lang="nb-NO" sz="2400" b="1" dirty="0">
                <a:solidFill>
                  <a:srgbClr val="344A5F"/>
                </a:solidFill>
                <a:latin typeface="Glacial Indifference" pitchFamily="50" charset="0"/>
              </a:rPr>
              <a:t>SECTION 1</a:t>
            </a:r>
          </a:p>
          <a:p>
            <a:pPr algn="ctr"/>
            <a:r>
              <a:rPr lang="nb-NO" sz="2000" b="1" dirty="0">
                <a:solidFill>
                  <a:srgbClr val="344A5F"/>
                </a:solidFill>
                <a:latin typeface="Glacial Indifference" pitchFamily="50" charset="0"/>
              </a:rPr>
              <a:t>BARGES RECOGNITION</a:t>
            </a:r>
          </a:p>
          <a:p>
            <a:pPr marL="342900" indent="-342900">
              <a:lnSpc>
                <a:spcPct val="105000"/>
              </a:lnSpc>
              <a:buFont typeface="Garamond" panose="02020404030301010803" pitchFamily="18" charset="0"/>
              <a:buChar char="–"/>
            </a:pPr>
            <a:r>
              <a:rPr lang="en-US" sz="2200" dirty="0" smtClean="0">
                <a:solidFill>
                  <a:srgbClr val="344A5F"/>
                </a:solidFill>
                <a:latin typeface="Glacial Indifference" pitchFamily="50" charset="0"/>
              </a:rPr>
              <a:t>PIP </a:t>
            </a:r>
            <a:r>
              <a:rPr lang="en-US" sz="2200" dirty="0">
                <a:solidFill>
                  <a:srgbClr val="344A5F"/>
                </a:solidFill>
                <a:latin typeface="Glacial Indifference" pitchFamily="50" charset="0"/>
              </a:rPr>
              <a:t>on tankers less than 150m LOA. 70% stay in local waters.</a:t>
            </a:r>
          </a:p>
          <a:p>
            <a:pPr marL="342900" indent="-342900">
              <a:lnSpc>
                <a:spcPct val="105000"/>
              </a:lnSpc>
              <a:buFont typeface="Garamond" panose="02020404030301010803" pitchFamily="18" charset="0"/>
              <a:buChar char="–"/>
            </a:pPr>
            <a:r>
              <a:rPr lang="nb-NO" sz="2200" dirty="0" smtClean="0">
                <a:solidFill>
                  <a:srgbClr val="344A5F"/>
                </a:solidFill>
                <a:latin typeface="Glacial Indifference" pitchFamily="50" charset="0"/>
              </a:rPr>
              <a:t>Valid </a:t>
            </a:r>
            <a:r>
              <a:rPr lang="nb-NO" sz="2200" dirty="0" err="1">
                <a:solidFill>
                  <a:srgbClr val="344A5F"/>
                </a:solidFill>
                <a:latin typeface="Glacial Indifference" pitchFamily="50" charset="0"/>
              </a:rPr>
              <a:t>with</a:t>
            </a:r>
            <a:r>
              <a:rPr lang="nb-NO" sz="2200" dirty="0">
                <a:solidFill>
                  <a:srgbClr val="344A5F"/>
                </a:solidFill>
                <a:latin typeface="Glacial Indifference" pitchFamily="50" charset="0"/>
              </a:rPr>
              <a:t> more </a:t>
            </a:r>
            <a:r>
              <a:rPr lang="nb-NO" sz="2200" dirty="0" err="1">
                <a:solidFill>
                  <a:srgbClr val="344A5F"/>
                </a:solidFill>
                <a:latin typeface="Glacial Indifference" pitchFamily="50" charset="0"/>
              </a:rPr>
              <a:t>than</a:t>
            </a:r>
            <a:r>
              <a:rPr lang="nb-NO" sz="2200" dirty="0">
                <a:solidFill>
                  <a:srgbClr val="344A5F"/>
                </a:solidFill>
                <a:latin typeface="Glacial Indifference" pitchFamily="50" charset="0"/>
              </a:rPr>
              <a:t> 10,000 obs (</a:t>
            </a:r>
            <a:r>
              <a:rPr lang="nb-NO" sz="2200" dirty="0" err="1">
                <a:solidFill>
                  <a:srgbClr val="344A5F"/>
                </a:solidFill>
                <a:latin typeface="Glacial Indifference" pitchFamily="50" charset="0"/>
              </a:rPr>
              <a:t>Approx</a:t>
            </a:r>
            <a:r>
              <a:rPr lang="nb-NO" sz="2200" dirty="0">
                <a:solidFill>
                  <a:srgbClr val="344A5F"/>
                </a:solidFill>
                <a:latin typeface="Glacial Indifference" pitchFamily="50" charset="0"/>
              </a:rPr>
              <a:t>. 2.5 </a:t>
            </a:r>
            <a:r>
              <a:rPr lang="nb-NO" sz="2200" dirty="0" err="1">
                <a:solidFill>
                  <a:srgbClr val="344A5F"/>
                </a:solidFill>
                <a:latin typeface="Glacial Indifference" pitchFamily="50" charset="0"/>
              </a:rPr>
              <a:t>months</a:t>
            </a:r>
            <a:r>
              <a:rPr lang="nb-NO" sz="2200" dirty="0">
                <a:solidFill>
                  <a:srgbClr val="344A5F"/>
                </a:solidFill>
                <a:latin typeface="Glacial Indifference" pitchFamily="50" charset="0"/>
              </a:rPr>
              <a:t>)</a:t>
            </a:r>
          </a:p>
        </p:txBody>
      </p:sp>
      <p:sp>
        <p:nvSpPr>
          <p:cNvPr id="45" name="Rectangle 44"/>
          <p:cNvSpPr/>
          <p:nvPr/>
        </p:nvSpPr>
        <p:spPr>
          <a:xfrm>
            <a:off x="4292828" y="3899118"/>
            <a:ext cx="3556000" cy="2222147"/>
          </a:xfrm>
          <a:prstGeom prst="rect">
            <a:avLst/>
          </a:prstGeom>
        </p:spPr>
        <p:txBody>
          <a:bodyPr wrap="square">
            <a:spAutoFit/>
          </a:bodyPr>
          <a:lstStyle/>
          <a:p>
            <a:pPr algn="ctr"/>
            <a:r>
              <a:rPr lang="nb-NO" sz="2400" b="1" dirty="0">
                <a:solidFill>
                  <a:srgbClr val="F3AE4E"/>
                </a:solidFill>
                <a:latin typeface="Glacial Indifference" pitchFamily="50" charset="0"/>
              </a:rPr>
              <a:t>SECTION </a:t>
            </a:r>
            <a:r>
              <a:rPr lang="nb-NO" sz="2400" b="1" dirty="0" smtClean="0">
                <a:solidFill>
                  <a:srgbClr val="F3AE4E"/>
                </a:solidFill>
                <a:latin typeface="Glacial Indifference" pitchFamily="50" charset="0"/>
              </a:rPr>
              <a:t>2</a:t>
            </a:r>
          </a:p>
          <a:p>
            <a:pPr algn="ctr"/>
            <a:r>
              <a:rPr lang="nb-NO" sz="2200" b="1" dirty="0" smtClean="0">
                <a:solidFill>
                  <a:srgbClr val="F3AE4E"/>
                </a:solidFill>
                <a:latin typeface="Glacial Indifference" pitchFamily="50" charset="0"/>
              </a:rPr>
              <a:t>STOPPED VESSEL</a:t>
            </a:r>
          </a:p>
          <a:p>
            <a:pPr marL="342900" indent="-342900">
              <a:lnSpc>
                <a:spcPct val="105000"/>
              </a:lnSpc>
              <a:buFont typeface="Garamond" panose="02020404030301010803" pitchFamily="18" charset="0"/>
              <a:buChar char="–"/>
            </a:pPr>
            <a:r>
              <a:rPr lang="nb-NO" sz="2200" dirty="0" smtClean="0">
                <a:solidFill>
                  <a:srgbClr val="344A5F"/>
                </a:solidFill>
                <a:latin typeface="Glacial Indifference" pitchFamily="50" charset="0"/>
              </a:rPr>
              <a:t>Less </a:t>
            </a:r>
            <a:r>
              <a:rPr lang="nb-NO" sz="2200" dirty="0" err="1">
                <a:solidFill>
                  <a:srgbClr val="344A5F"/>
                </a:solidFill>
                <a:latin typeface="Glacial Indifference" pitchFamily="50" charset="0"/>
              </a:rPr>
              <a:t>than</a:t>
            </a:r>
            <a:r>
              <a:rPr lang="nb-NO" sz="2200" dirty="0">
                <a:solidFill>
                  <a:srgbClr val="344A5F"/>
                </a:solidFill>
                <a:latin typeface="Glacial Indifference" pitchFamily="50" charset="0"/>
              </a:rPr>
              <a:t> 3 knots </a:t>
            </a:r>
            <a:r>
              <a:rPr lang="nb-NO" sz="2200" dirty="0" err="1">
                <a:solidFill>
                  <a:srgbClr val="344A5F"/>
                </a:solidFill>
                <a:latin typeface="Glacial Indifference" pitchFamily="50" charset="0"/>
              </a:rPr>
              <a:t>inside</a:t>
            </a:r>
            <a:r>
              <a:rPr lang="nb-NO" sz="2200" dirty="0">
                <a:solidFill>
                  <a:srgbClr val="344A5F"/>
                </a:solidFill>
                <a:latin typeface="Glacial Indifference" pitchFamily="50" charset="0"/>
              </a:rPr>
              <a:t> </a:t>
            </a:r>
            <a:r>
              <a:rPr lang="nb-NO" sz="2200" dirty="0" err="1">
                <a:solidFill>
                  <a:srgbClr val="344A5F"/>
                </a:solidFill>
                <a:latin typeface="Glacial Indifference" pitchFamily="50" charset="0"/>
              </a:rPr>
              <a:t>local</a:t>
            </a:r>
            <a:r>
              <a:rPr lang="nb-NO" sz="2200" dirty="0">
                <a:solidFill>
                  <a:srgbClr val="344A5F"/>
                </a:solidFill>
                <a:latin typeface="Glacial Indifference" pitchFamily="50" charset="0"/>
              </a:rPr>
              <a:t> waters</a:t>
            </a:r>
          </a:p>
          <a:p>
            <a:pPr marL="342900" indent="-342900">
              <a:lnSpc>
                <a:spcPct val="105000"/>
              </a:lnSpc>
              <a:buFont typeface="Garamond" panose="02020404030301010803" pitchFamily="18" charset="0"/>
              <a:buChar char="–"/>
            </a:pPr>
            <a:r>
              <a:rPr lang="nb-NO" sz="2200" dirty="0" smtClean="0">
                <a:solidFill>
                  <a:srgbClr val="344A5F"/>
                </a:solidFill>
                <a:latin typeface="Glacial Indifference" pitchFamily="50" charset="0"/>
              </a:rPr>
              <a:t>DBSCAN </a:t>
            </a:r>
            <a:r>
              <a:rPr lang="nb-NO" sz="2200" dirty="0">
                <a:solidFill>
                  <a:srgbClr val="344A5F"/>
                </a:solidFill>
                <a:latin typeface="Glacial Indifference" pitchFamily="50" charset="0"/>
              </a:rPr>
              <a:t>parameters </a:t>
            </a:r>
            <a:r>
              <a:rPr lang="nb-NO" sz="2200" dirty="0" err="1">
                <a:solidFill>
                  <a:srgbClr val="344A5F"/>
                </a:solidFill>
                <a:latin typeface="Glacial Indifference" pitchFamily="50" charset="0"/>
              </a:rPr>
              <a:t>based</a:t>
            </a:r>
            <a:r>
              <a:rPr lang="nb-NO" sz="2200" dirty="0">
                <a:solidFill>
                  <a:srgbClr val="344A5F"/>
                </a:solidFill>
                <a:latin typeface="Glacial Indifference" pitchFamily="50" charset="0"/>
              </a:rPr>
              <a:t> </a:t>
            </a:r>
            <a:r>
              <a:rPr lang="nb-NO" sz="2200" dirty="0" err="1">
                <a:solidFill>
                  <a:srgbClr val="344A5F"/>
                </a:solidFill>
                <a:latin typeface="Glacial Indifference" pitchFamily="50" charset="0"/>
              </a:rPr>
              <a:t>on</a:t>
            </a:r>
            <a:r>
              <a:rPr lang="nb-NO" sz="2200" dirty="0">
                <a:solidFill>
                  <a:srgbClr val="344A5F"/>
                </a:solidFill>
                <a:latin typeface="Glacial Indifference" pitchFamily="50" charset="0"/>
              </a:rPr>
              <a:t> </a:t>
            </a:r>
            <a:r>
              <a:rPr lang="nb-NO" sz="2200" dirty="0" err="1">
                <a:solidFill>
                  <a:srgbClr val="344A5F"/>
                </a:solidFill>
                <a:latin typeface="Glacial Indifference" pitchFamily="50" charset="0"/>
              </a:rPr>
              <a:t>tidal</a:t>
            </a:r>
            <a:r>
              <a:rPr lang="nb-NO" sz="2200" dirty="0">
                <a:solidFill>
                  <a:srgbClr val="344A5F"/>
                </a:solidFill>
                <a:latin typeface="Glacial Indifference" pitchFamily="50" charset="0"/>
              </a:rPr>
              <a:t> </a:t>
            </a:r>
            <a:r>
              <a:rPr lang="nb-NO" sz="2200" dirty="0" err="1">
                <a:solidFill>
                  <a:srgbClr val="344A5F"/>
                </a:solidFill>
                <a:latin typeface="Glacial Indifference" pitchFamily="50" charset="0"/>
              </a:rPr>
              <a:t>streams</a:t>
            </a:r>
            <a:endParaRPr lang="en-US" sz="2200" dirty="0">
              <a:solidFill>
                <a:srgbClr val="344A5F"/>
              </a:solidFill>
              <a:latin typeface="Glacial Indifference" pitchFamily="50" charset="0"/>
            </a:endParaRPr>
          </a:p>
        </p:txBody>
      </p:sp>
      <p:sp>
        <p:nvSpPr>
          <p:cNvPr id="46" name="Rectangle 45"/>
          <p:cNvSpPr/>
          <p:nvPr/>
        </p:nvSpPr>
        <p:spPr>
          <a:xfrm>
            <a:off x="8109700" y="3899118"/>
            <a:ext cx="3567653" cy="3000821"/>
          </a:xfrm>
          <a:prstGeom prst="rect">
            <a:avLst/>
          </a:prstGeom>
        </p:spPr>
        <p:txBody>
          <a:bodyPr wrap="square">
            <a:spAutoFit/>
          </a:bodyPr>
          <a:lstStyle/>
          <a:p>
            <a:pPr algn="ctr"/>
            <a:r>
              <a:rPr lang="nb-NO" sz="2400" b="1" dirty="0">
                <a:solidFill>
                  <a:srgbClr val="344A5F"/>
                </a:solidFill>
                <a:latin typeface="Glacial Indifference" pitchFamily="50" charset="0"/>
              </a:rPr>
              <a:t>SECTION 3</a:t>
            </a:r>
          </a:p>
          <a:p>
            <a:pPr algn="ctr">
              <a:lnSpc>
                <a:spcPct val="120000"/>
              </a:lnSpc>
            </a:pPr>
            <a:r>
              <a:rPr lang="en-US" sz="2200" b="1" dirty="0">
                <a:solidFill>
                  <a:srgbClr val="344A5F"/>
                </a:solidFill>
                <a:latin typeface="Glacial Indifference" pitchFamily="50" charset="0"/>
              </a:rPr>
              <a:t>BUNKERING </a:t>
            </a:r>
            <a:endParaRPr lang="en-US" sz="2200" b="1" dirty="0" smtClean="0">
              <a:solidFill>
                <a:srgbClr val="344A5F"/>
              </a:solidFill>
              <a:latin typeface="Glacial Indifference" pitchFamily="50" charset="0"/>
            </a:endParaRPr>
          </a:p>
          <a:p>
            <a:pPr marL="342900" indent="-342900">
              <a:lnSpc>
                <a:spcPct val="105000"/>
              </a:lnSpc>
              <a:buFont typeface="Garamond" panose="02020404030301010803" pitchFamily="18" charset="0"/>
              <a:buChar char="–"/>
            </a:pPr>
            <a:r>
              <a:rPr lang="nb-NO" sz="2200" dirty="0" smtClean="0">
                <a:solidFill>
                  <a:srgbClr val="344A5F"/>
                </a:solidFill>
                <a:latin typeface="Glacial Indifference" pitchFamily="50" charset="0"/>
              </a:rPr>
              <a:t>Points to </a:t>
            </a:r>
            <a:r>
              <a:rPr lang="nb-NO" sz="2200" dirty="0" err="1" smtClean="0">
                <a:solidFill>
                  <a:srgbClr val="344A5F"/>
                </a:solidFill>
                <a:latin typeface="Glacial Indifference" pitchFamily="50" charset="0"/>
              </a:rPr>
              <a:t>linestrings</a:t>
            </a:r>
            <a:r>
              <a:rPr lang="nb-NO" sz="2200" dirty="0">
                <a:solidFill>
                  <a:srgbClr val="344A5F"/>
                </a:solidFill>
                <a:latin typeface="Glacial Indifference" pitchFamily="50" charset="0"/>
              </a:rPr>
              <a:t>. </a:t>
            </a:r>
            <a:endParaRPr lang="nb-NO" sz="2200" dirty="0" smtClean="0">
              <a:solidFill>
                <a:srgbClr val="344A5F"/>
              </a:solidFill>
              <a:latin typeface="Glacial Indifference" pitchFamily="50" charset="0"/>
            </a:endParaRPr>
          </a:p>
          <a:p>
            <a:pPr marL="342900" indent="-342900">
              <a:lnSpc>
                <a:spcPct val="105000"/>
              </a:lnSpc>
              <a:buFont typeface="Garamond" panose="02020404030301010803" pitchFamily="18" charset="0"/>
              <a:buChar char="–"/>
            </a:pPr>
            <a:r>
              <a:rPr lang="nb-NO" sz="2200" dirty="0" err="1" smtClean="0">
                <a:solidFill>
                  <a:srgbClr val="344A5F"/>
                </a:solidFill>
                <a:latin typeface="Glacial Indifference" pitchFamily="50" charset="0"/>
              </a:rPr>
              <a:t>Buffered</a:t>
            </a:r>
            <a:r>
              <a:rPr lang="nb-NO" sz="2200" dirty="0" smtClean="0">
                <a:solidFill>
                  <a:srgbClr val="344A5F"/>
                </a:solidFill>
                <a:latin typeface="Glacial Indifference" pitchFamily="50" charset="0"/>
              </a:rPr>
              <a:t> </a:t>
            </a:r>
            <a:r>
              <a:rPr lang="nb-NO" sz="2200" dirty="0" err="1" smtClean="0">
                <a:solidFill>
                  <a:srgbClr val="344A5F"/>
                </a:solidFill>
                <a:latin typeface="Glacial Indifference" pitchFamily="50" charset="0"/>
              </a:rPr>
              <a:t>linestring</a:t>
            </a:r>
            <a:r>
              <a:rPr lang="nb-NO" sz="2200" dirty="0" smtClean="0">
                <a:solidFill>
                  <a:srgbClr val="344A5F"/>
                </a:solidFill>
                <a:latin typeface="Glacial Indifference" pitchFamily="50" charset="0"/>
              </a:rPr>
              <a:t> </a:t>
            </a:r>
            <a:r>
              <a:rPr lang="nb-NO" sz="2200" dirty="0" err="1">
                <a:solidFill>
                  <a:srgbClr val="344A5F"/>
                </a:solidFill>
                <a:latin typeface="Glacial Indifference" pitchFamily="50" charset="0"/>
              </a:rPr>
              <a:t>with</a:t>
            </a:r>
            <a:r>
              <a:rPr lang="nb-NO" sz="2200" dirty="0">
                <a:solidFill>
                  <a:srgbClr val="344A5F"/>
                </a:solidFill>
                <a:latin typeface="Glacial Indifference" pitchFamily="50" charset="0"/>
              </a:rPr>
              <a:t> </a:t>
            </a:r>
            <a:r>
              <a:rPr lang="nb-NO" sz="2200" dirty="0" err="1">
                <a:solidFill>
                  <a:srgbClr val="344A5F"/>
                </a:solidFill>
                <a:latin typeface="Glacial Indifference" pitchFamily="50" charset="0"/>
              </a:rPr>
              <a:t>vessels</a:t>
            </a:r>
            <a:r>
              <a:rPr lang="nb-NO" sz="2200" dirty="0">
                <a:solidFill>
                  <a:srgbClr val="344A5F"/>
                </a:solidFill>
                <a:latin typeface="Glacial Indifference" pitchFamily="50" charset="0"/>
              </a:rPr>
              <a:t> beam</a:t>
            </a:r>
          </a:p>
          <a:p>
            <a:pPr marL="342900" indent="-342900">
              <a:lnSpc>
                <a:spcPct val="105000"/>
              </a:lnSpc>
              <a:buFont typeface="Garamond" panose="02020404030301010803" pitchFamily="18" charset="0"/>
              <a:buChar char="–"/>
            </a:pPr>
            <a:r>
              <a:rPr lang="nb-NO" sz="2200" dirty="0" err="1" smtClean="0">
                <a:solidFill>
                  <a:srgbClr val="344A5F"/>
                </a:solidFill>
                <a:latin typeface="Glacial Indifference" pitchFamily="50" charset="0"/>
              </a:rPr>
              <a:t>Recognition</a:t>
            </a:r>
            <a:r>
              <a:rPr lang="nb-NO" sz="2200" dirty="0" smtClean="0">
                <a:solidFill>
                  <a:srgbClr val="344A5F"/>
                </a:solidFill>
                <a:latin typeface="Glacial Indifference" pitchFamily="50" charset="0"/>
              </a:rPr>
              <a:t> </a:t>
            </a:r>
            <a:r>
              <a:rPr lang="nb-NO" sz="2200" dirty="0">
                <a:solidFill>
                  <a:srgbClr val="344A5F"/>
                </a:solidFill>
                <a:latin typeface="Glacial Indifference" pitchFamily="50" charset="0"/>
              </a:rPr>
              <a:t>as bunker </a:t>
            </a:r>
            <a:r>
              <a:rPr lang="nb-NO" sz="2200" dirty="0" err="1">
                <a:solidFill>
                  <a:srgbClr val="344A5F"/>
                </a:solidFill>
                <a:latin typeface="Glacial Indifference" pitchFamily="50" charset="0"/>
              </a:rPr>
              <a:t>barge</a:t>
            </a:r>
            <a:r>
              <a:rPr lang="nb-NO" sz="2200" dirty="0">
                <a:solidFill>
                  <a:srgbClr val="344A5F"/>
                </a:solidFill>
                <a:latin typeface="Glacial Indifference" pitchFamily="50" charset="0"/>
              </a:rPr>
              <a:t> </a:t>
            </a:r>
            <a:r>
              <a:rPr lang="nb-NO" sz="2200" dirty="0" err="1">
                <a:solidFill>
                  <a:srgbClr val="344A5F"/>
                </a:solidFill>
                <a:latin typeface="Glacial Indifference" pitchFamily="50" charset="0"/>
              </a:rPr>
              <a:t>gets</a:t>
            </a:r>
            <a:r>
              <a:rPr lang="nb-NO" sz="2200" dirty="0">
                <a:solidFill>
                  <a:srgbClr val="344A5F"/>
                </a:solidFill>
                <a:latin typeface="Glacial Indifference" pitchFamily="50" charset="0"/>
              </a:rPr>
              <a:t> </a:t>
            </a:r>
            <a:r>
              <a:rPr lang="nb-NO" sz="2200" dirty="0" err="1">
                <a:solidFill>
                  <a:srgbClr val="344A5F"/>
                </a:solidFill>
                <a:latin typeface="Glacial Indifference" pitchFamily="50" charset="0"/>
              </a:rPr>
              <a:t>into</a:t>
            </a:r>
            <a:r>
              <a:rPr lang="nb-NO" sz="2200" dirty="0">
                <a:solidFill>
                  <a:srgbClr val="344A5F"/>
                </a:solidFill>
                <a:latin typeface="Glacial Indifference" pitchFamily="50" charset="0"/>
              </a:rPr>
              <a:t> </a:t>
            </a:r>
            <a:r>
              <a:rPr lang="nb-NO" sz="2200" dirty="0" err="1">
                <a:solidFill>
                  <a:srgbClr val="344A5F"/>
                </a:solidFill>
                <a:latin typeface="Glacial Indifference" pitchFamily="50" charset="0"/>
              </a:rPr>
              <a:t>the</a:t>
            </a:r>
            <a:r>
              <a:rPr lang="nb-NO" sz="2200" dirty="0">
                <a:solidFill>
                  <a:srgbClr val="344A5F"/>
                </a:solidFill>
                <a:latin typeface="Glacial Indifference" pitchFamily="50" charset="0"/>
              </a:rPr>
              <a:t> </a:t>
            </a:r>
            <a:r>
              <a:rPr lang="nb-NO" sz="2200" dirty="0" err="1">
                <a:solidFill>
                  <a:srgbClr val="344A5F"/>
                </a:solidFill>
                <a:latin typeface="Glacial Indifference" pitchFamily="50" charset="0"/>
              </a:rPr>
              <a:t>vessel</a:t>
            </a:r>
            <a:r>
              <a:rPr lang="nb-NO" sz="2200" dirty="0">
                <a:solidFill>
                  <a:srgbClr val="344A5F"/>
                </a:solidFill>
                <a:latin typeface="Glacial Indifference" pitchFamily="50" charset="0"/>
              </a:rPr>
              <a:t> polygon</a:t>
            </a:r>
            <a:endParaRPr lang="nb-NO" sz="2200" b="1" dirty="0">
              <a:solidFill>
                <a:srgbClr val="344A5F"/>
              </a:solidFill>
              <a:latin typeface="Glacial Indifference" pitchFamily="50" charset="0"/>
            </a:endParaRPr>
          </a:p>
        </p:txBody>
      </p:sp>
      <p:pic>
        <p:nvPicPr>
          <p:cNvPr id="9" name="Picture 8"/>
          <p:cNvPicPr>
            <a:picLocks noChangeAspect="1"/>
          </p:cNvPicPr>
          <p:nvPr/>
        </p:nvPicPr>
        <p:blipFill>
          <a:blip r:embed="rId6"/>
          <a:stretch>
            <a:fillRect/>
          </a:stretch>
        </p:blipFill>
        <p:spPr>
          <a:xfrm>
            <a:off x="5460366" y="1715244"/>
            <a:ext cx="1257867" cy="1708264"/>
          </a:xfrm>
          <a:prstGeom prst="rect">
            <a:avLst/>
          </a:prstGeom>
        </p:spPr>
      </p:pic>
      <p:sp>
        <p:nvSpPr>
          <p:cNvPr id="27" name="TextBox 26"/>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METHODOLOGY</a:t>
            </a:r>
            <a:endParaRPr lang="en-US" sz="3600" dirty="0">
              <a:solidFill>
                <a:srgbClr val="344A5F"/>
              </a:solidFill>
              <a:latin typeface="Glacial Indifference" pitchFamily="50" charset="0"/>
            </a:endParaRPr>
          </a:p>
        </p:txBody>
      </p:sp>
      <p:sp>
        <p:nvSpPr>
          <p:cNvPr id="29" name="Freeform 28"/>
          <p:cNvSpPr>
            <a:spLocks/>
          </p:cNvSpPr>
          <p:nvPr/>
        </p:nvSpPr>
        <p:spPr>
          <a:xfrm>
            <a:off x="11436000" y="6534000"/>
            <a:ext cx="756000" cy="324000"/>
          </a:xfrm>
          <a:custGeom>
            <a:avLst/>
            <a:gdLst>
              <a:gd name="connsiteX0" fmla="*/ 0 w 3505200"/>
              <a:gd name="connsiteY0" fmla="*/ 1270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12700 h 946150"/>
              <a:gd name="connsiteX0" fmla="*/ 0 w 3505200"/>
              <a:gd name="connsiteY0" fmla="*/ 635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6350 h 946150"/>
              <a:gd name="connsiteX0" fmla="*/ 0 w 3505200"/>
              <a:gd name="connsiteY0" fmla="*/ 6350 h 958850"/>
              <a:gd name="connsiteX1" fmla="*/ 3492500 w 3505200"/>
              <a:gd name="connsiteY1" fmla="*/ 0 h 958850"/>
              <a:gd name="connsiteX2" fmla="*/ 3505200 w 3505200"/>
              <a:gd name="connsiteY2" fmla="*/ 958850 h 958850"/>
              <a:gd name="connsiteX3" fmla="*/ 0 w 3505200"/>
              <a:gd name="connsiteY3" fmla="*/ 946150 h 958850"/>
              <a:gd name="connsiteX4" fmla="*/ 736600 w 3505200"/>
              <a:gd name="connsiteY4" fmla="*/ 463550 h 958850"/>
              <a:gd name="connsiteX5" fmla="*/ 0 w 3505200"/>
              <a:gd name="connsiteY5" fmla="*/ 6350 h 95885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398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525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017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876300 h 952500"/>
              <a:gd name="connsiteX4" fmla="*/ 736600 w 3505200"/>
              <a:gd name="connsiteY4" fmla="*/ 457200 h 952500"/>
              <a:gd name="connsiteX5" fmla="*/ 0 w 3505200"/>
              <a:gd name="connsiteY5" fmla="*/ 0 h 952500"/>
              <a:gd name="connsiteX0" fmla="*/ 0 w 3505200"/>
              <a:gd name="connsiteY0" fmla="*/ 0 h 876300"/>
              <a:gd name="connsiteX1" fmla="*/ 3505200 w 3505200"/>
              <a:gd name="connsiteY1" fmla="*/ 6350 h 876300"/>
              <a:gd name="connsiteX2" fmla="*/ 3505200 w 3505200"/>
              <a:gd name="connsiteY2" fmla="*/ 876300 h 876300"/>
              <a:gd name="connsiteX3" fmla="*/ 0 w 3505200"/>
              <a:gd name="connsiteY3" fmla="*/ 876300 h 876300"/>
              <a:gd name="connsiteX4" fmla="*/ 736600 w 3505200"/>
              <a:gd name="connsiteY4" fmla="*/ 457200 h 876300"/>
              <a:gd name="connsiteX5" fmla="*/ 0 w 35052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876300">
                <a:moveTo>
                  <a:pt x="0" y="0"/>
                </a:moveTo>
                <a:lnTo>
                  <a:pt x="3505200" y="6350"/>
                </a:lnTo>
                <a:lnTo>
                  <a:pt x="3505200" y="876300"/>
                </a:lnTo>
                <a:lnTo>
                  <a:pt x="0" y="876300"/>
                </a:lnTo>
                <a:lnTo>
                  <a:pt x="736600" y="457200"/>
                </a:lnTo>
                <a:lnTo>
                  <a:pt x="0" y="0"/>
                </a:lnTo>
                <a:close/>
              </a:path>
            </a:pathLst>
          </a:custGeom>
          <a:solidFill>
            <a:srgbClr val="344A5F">
              <a:alpha val="69000"/>
            </a:srgbClr>
          </a:solidFill>
          <a:ln>
            <a:solidFill>
              <a:srgbClr val="F3AE4E">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smtClean="0">
                <a:latin typeface="Glacial Indifference" pitchFamily="50" charset="0"/>
              </a:rPr>
              <a:t>12</a:t>
            </a:r>
            <a:endParaRPr lang="en-US" sz="2000" dirty="0">
              <a:latin typeface="Glacial Indifference" pitchFamily="50" charset="0"/>
            </a:endParaRPr>
          </a:p>
        </p:txBody>
      </p:sp>
    </p:spTree>
    <p:extLst>
      <p:ext uri="{BB962C8B-B14F-4D97-AF65-F5344CB8AC3E}">
        <p14:creationId xmlns:p14="http://schemas.microsoft.com/office/powerpoint/2010/main" val="36257095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691461" y="5480707"/>
            <a:ext cx="4570083" cy="1202731"/>
          </a:xfrm>
          <a:prstGeom prst="rect">
            <a:avLst/>
          </a:prstGeom>
        </p:spPr>
      </p:pic>
      <p:sp>
        <p:nvSpPr>
          <p:cNvPr id="32" name="Rectangle 31"/>
          <p:cNvSpPr/>
          <p:nvPr/>
        </p:nvSpPr>
        <p:spPr>
          <a:xfrm>
            <a:off x="4615658" y="1175068"/>
            <a:ext cx="3104689" cy="4129226"/>
          </a:xfrm>
          <a:prstGeom prst="rect">
            <a:avLst/>
          </a:prstGeom>
          <a:solidFill>
            <a:srgbClr val="D9DEE6">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995170" y="1175068"/>
            <a:ext cx="3064031" cy="4129226"/>
          </a:xfrm>
          <a:prstGeom prst="rect">
            <a:avLst/>
          </a:prstGeom>
          <a:solidFill>
            <a:srgbClr val="D9DEE6">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lacial Indifference" pitchFamily="50" charset="0"/>
            </a:endParaRPr>
          </a:p>
        </p:txBody>
      </p:sp>
      <p:sp>
        <p:nvSpPr>
          <p:cNvPr id="2" name="Rectangle 1"/>
          <p:cNvSpPr/>
          <p:nvPr/>
        </p:nvSpPr>
        <p:spPr>
          <a:xfrm>
            <a:off x="1249589" y="1175067"/>
            <a:ext cx="3091246" cy="4129227"/>
          </a:xfrm>
          <a:prstGeom prst="rect">
            <a:avLst/>
          </a:prstGeom>
          <a:solidFill>
            <a:srgbClr val="D9DEE6">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4"/>
          <a:srcRect r="7972"/>
          <a:stretch/>
        </p:blipFill>
        <p:spPr>
          <a:xfrm>
            <a:off x="1483751" y="2846056"/>
            <a:ext cx="2624509" cy="2367048"/>
          </a:xfrm>
          <a:prstGeom prst="rect">
            <a:avLst/>
          </a:prstGeom>
        </p:spPr>
      </p:pic>
      <p:pic>
        <p:nvPicPr>
          <p:cNvPr id="17" name="Picture 16"/>
          <p:cNvPicPr>
            <a:picLocks noChangeAspect="1"/>
          </p:cNvPicPr>
          <p:nvPr/>
        </p:nvPicPr>
        <p:blipFill rotWithShape="1">
          <a:blip r:embed="rId5"/>
          <a:srcRect r="5785"/>
          <a:stretch/>
        </p:blipFill>
        <p:spPr>
          <a:xfrm>
            <a:off x="4915311" y="2848494"/>
            <a:ext cx="2676146" cy="2367048"/>
          </a:xfrm>
          <a:prstGeom prst="rect">
            <a:avLst/>
          </a:prstGeom>
        </p:spPr>
      </p:pic>
      <p:pic>
        <p:nvPicPr>
          <p:cNvPr id="24" name="Picture 23"/>
          <p:cNvPicPr>
            <a:picLocks noChangeAspect="1"/>
          </p:cNvPicPr>
          <p:nvPr/>
        </p:nvPicPr>
        <p:blipFill rotWithShape="1">
          <a:blip r:embed="rId6"/>
          <a:srcRect r="6079"/>
          <a:stretch/>
        </p:blipFill>
        <p:spPr>
          <a:xfrm>
            <a:off x="8251604" y="2872751"/>
            <a:ext cx="2667802" cy="2342791"/>
          </a:xfrm>
          <a:prstGeom prst="rect">
            <a:avLst/>
          </a:prstGeom>
        </p:spPr>
      </p:pic>
      <p:sp>
        <p:nvSpPr>
          <p:cNvPr id="18" name="Slide Number Placeholder 3"/>
          <p:cNvSpPr txBox="1">
            <a:spLocks/>
          </p:cNvSpPr>
          <p:nvPr/>
        </p:nvSpPr>
        <p:spPr>
          <a:xfrm>
            <a:off x="9355566" y="65732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6F66BA-8B98-4219-87C6-235E87D41C98}" type="slidenum">
              <a:rPr lang="en-US" sz="1800" smtClean="0">
                <a:solidFill>
                  <a:schemeClr val="bg1"/>
                </a:solidFill>
              </a:rPr>
              <a:pPr/>
              <a:t>13</a:t>
            </a:fld>
            <a:endParaRPr lang="en-US" sz="1800" dirty="0">
              <a:solidFill>
                <a:schemeClr val="bg1"/>
              </a:solidFill>
            </a:endParaRPr>
          </a:p>
        </p:txBody>
      </p:sp>
      <p:sp>
        <p:nvSpPr>
          <p:cNvPr id="27" name="Freeform 26"/>
          <p:cNvSpPr/>
          <p:nvPr/>
        </p:nvSpPr>
        <p:spPr>
          <a:xfrm>
            <a:off x="1249588" y="1320320"/>
            <a:ext cx="1622690" cy="539827"/>
          </a:xfrm>
          <a:custGeom>
            <a:avLst/>
            <a:gdLst>
              <a:gd name="connsiteX0" fmla="*/ 0 w 1622690"/>
              <a:gd name="connsiteY0" fmla="*/ 0 h 539827"/>
              <a:gd name="connsiteX1" fmla="*/ 1340870 w 1622690"/>
              <a:gd name="connsiteY1" fmla="*/ 0 h 539827"/>
              <a:gd name="connsiteX2" fmla="*/ 1391335 w 1622690"/>
              <a:gd name="connsiteY2" fmla="*/ 0 h 539827"/>
              <a:gd name="connsiteX3" fmla="*/ 1391335 w 1622690"/>
              <a:gd name="connsiteY3" fmla="*/ 4868 h 539827"/>
              <a:gd name="connsiteX4" fmla="*/ 1397667 w 1622690"/>
              <a:gd name="connsiteY4" fmla="*/ 5479 h 539827"/>
              <a:gd name="connsiteX5" fmla="*/ 1622690 w 1622690"/>
              <a:gd name="connsiteY5" fmla="*/ 269656 h 539827"/>
              <a:gd name="connsiteX6" fmla="*/ 1397667 w 1622690"/>
              <a:gd name="connsiteY6" fmla="*/ 533834 h 539827"/>
              <a:gd name="connsiteX7" fmla="*/ 1391335 w 1622690"/>
              <a:gd name="connsiteY7" fmla="*/ 534444 h 539827"/>
              <a:gd name="connsiteX8" fmla="*/ 1391335 w 1622690"/>
              <a:gd name="connsiteY8" fmla="*/ 539827 h 539827"/>
              <a:gd name="connsiteX9" fmla="*/ 0 w 1622690"/>
              <a:gd name="connsiteY9" fmla="*/ 539827 h 5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2690" h="539827">
                <a:moveTo>
                  <a:pt x="0" y="0"/>
                </a:moveTo>
                <a:lnTo>
                  <a:pt x="1340870" y="0"/>
                </a:lnTo>
                <a:lnTo>
                  <a:pt x="1391335" y="0"/>
                </a:lnTo>
                <a:lnTo>
                  <a:pt x="1391335" y="4868"/>
                </a:lnTo>
                <a:lnTo>
                  <a:pt x="1397667" y="5479"/>
                </a:lnTo>
                <a:cubicBezTo>
                  <a:pt x="1526087" y="30623"/>
                  <a:pt x="1622690" y="139345"/>
                  <a:pt x="1622690" y="269656"/>
                </a:cubicBezTo>
                <a:cubicBezTo>
                  <a:pt x="1622690" y="399967"/>
                  <a:pt x="1526087" y="508689"/>
                  <a:pt x="1397667" y="533834"/>
                </a:cubicBezTo>
                <a:lnTo>
                  <a:pt x="1391335" y="534444"/>
                </a:lnTo>
                <a:lnTo>
                  <a:pt x="1391335" y="539827"/>
                </a:lnTo>
                <a:lnTo>
                  <a:pt x="0" y="539827"/>
                </a:lnTo>
                <a:close/>
              </a:path>
            </a:pathLst>
          </a:cu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b="1" dirty="0" smtClean="0">
                <a:latin typeface="Glacial Indifference" pitchFamily="50" charset="0"/>
              </a:rPr>
              <a:t>STEP 1</a:t>
            </a:r>
            <a:endParaRPr lang="en-US" sz="2000" b="1" dirty="0">
              <a:latin typeface="Glacial Indifference" pitchFamily="50" charset="0"/>
            </a:endParaRPr>
          </a:p>
        </p:txBody>
      </p:sp>
      <p:sp>
        <p:nvSpPr>
          <p:cNvPr id="28" name="Freeform 27"/>
          <p:cNvSpPr/>
          <p:nvPr/>
        </p:nvSpPr>
        <p:spPr>
          <a:xfrm>
            <a:off x="4630694" y="1320319"/>
            <a:ext cx="1622690" cy="539827"/>
          </a:xfrm>
          <a:custGeom>
            <a:avLst/>
            <a:gdLst>
              <a:gd name="connsiteX0" fmla="*/ 0 w 1622690"/>
              <a:gd name="connsiteY0" fmla="*/ 0 h 539827"/>
              <a:gd name="connsiteX1" fmla="*/ 1340870 w 1622690"/>
              <a:gd name="connsiteY1" fmla="*/ 0 h 539827"/>
              <a:gd name="connsiteX2" fmla="*/ 1391335 w 1622690"/>
              <a:gd name="connsiteY2" fmla="*/ 0 h 539827"/>
              <a:gd name="connsiteX3" fmla="*/ 1391335 w 1622690"/>
              <a:gd name="connsiteY3" fmla="*/ 4868 h 539827"/>
              <a:gd name="connsiteX4" fmla="*/ 1397667 w 1622690"/>
              <a:gd name="connsiteY4" fmla="*/ 5479 h 539827"/>
              <a:gd name="connsiteX5" fmla="*/ 1622690 w 1622690"/>
              <a:gd name="connsiteY5" fmla="*/ 269656 h 539827"/>
              <a:gd name="connsiteX6" fmla="*/ 1397667 w 1622690"/>
              <a:gd name="connsiteY6" fmla="*/ 533834 h 539827"/>
              <a:gd name="connsiteX7" fmla="*/ 1391335 w 1622690"/>
              <a:gd name="connsiteY7" fmla="*/ 534444 h 539827"/>
              <a:gd name="connsiteX8" fmla="*/ 1391335 w 1622690"/>
              <a:gd name="connsiteY8" fmla="*/ 539827 h 539827"/>
              <a:gd name="connsiteX9" fmla="*/ 0 w 1622690"/>
              <a:gd name="connsiteY9" fmla="*/ 539827 h 5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2690" h="539827">
                <a:moveTo>
                  <a:pt x="0" y="0"/>
                </a:moveTo>
                <a:lnTo>
                  <a:pt x="1340870" y="0"/>
                </a:lnTo>
                <a:lnTo>
                  <a:pt x="1391335" y="0"/>
                </a:lnTo>
                <a:lnTo>
                  <a:pt x="1391335" y="4868"/>
                </a:lnTo>
                <a:lnTo>
                  <a:pt x="1397667" y="5479"/>
                </a:lnTo>
                <a:cubicBezTo>
                  <a:pt x="1526087" y="30623"/>
                  <a:pt x="1622690" y="139345"/>
                  <a:pt x="1622690" y="269656"/>
                </a:cubicBezTo>
                <a:cubicBezTo>
                  <a:pt x="1622690" y="399967"/>
                  <a:pt x="1526087" y="508689"/>
                  <a:pt x="1397667" y="533834"/>
                </a:cubicBezTo>
                <a:lnTo>
                  <a:pt x="1391335" y="534444"/>
                </a:lnTo>
                <a:lnTo>
                  <a:pt x="1391335" y="539827"/>
                </a:lnTo>
                <a:lnTo>
                  <a:pt x="0" y="539827"/>
                </a:lnTo>
                <a:close/>
              </a:path>
            </a:pathLst>
          </a:custGeom>
          <a:solidFill>
            <a:srgbClr val="F3A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b="1" dirty="0" smtClean="0">
                <a:latin typeface="Glacial Indifference" pitchFamily="50" charset="0"/>
              </a:rPr>
              <a:t>STEP 2</a:t>
            </a:r>
            <a:endParaRPr lang="en-US" sz="2000" b="1" dirty="0">
              <a:latin typeface="Glacial Indifference" pitchFamily="50" charset="0"/>
            </a:endParaRPr>
          </a:p>
        </p:txBody>
      </p:sp>
      <p:sp>
        <p:nvSpPr>
          <p:cNvPr id="29" name="Freeform 28"/>
          <p:cNvSpPr/>
          <p:nvPr/>
        </p:nvSpPr>
        <p:spPr>
          <a:xfrm>
            <a:off x="8010205" y="1343356"/>
            <a:ext cx="1622690" cy="539827"/>
          </a:xfrm>
          <a:custGeom>
            <a:avLst/>
            <a:gdLst>
              <a:gd name="connsiteX0" fmla="*/ 0 w 1622690"/>
              <a:gd name="connsiteY0" fmla="*/ 0 h 539827"/>
              <a:gd name="connsiteX1" fmla="*/ 1340870 w 1622690"/>
              <a:gd name="connsiteY1" fmla="*/ 0 h 539827"/>
              <a:gd name="connsiteX2" fmla="*/ 1391335 w 1622690"/>
              <a:gd name="connsiteY2" fmla="*/ 0 h 539827"/>
              <a:gd name="connsiteX3" fmla="*/ 1391335 w 1622690"/>
              <a:gd name="connsiteY3" fmla="*/ 4868 h 539827"/>
              <a:gd name="connsiteX4" fmla="*/ 1397667 w 1622690"/>
              <a:gd name="connsiteY4" fmla="*/ 5479 h 539827"/>
              <a:gd name="connsiteX5" fmla="*/ 1622690 w 1622690"/>
              <a:gd name="connsiteY5" fmla="*/ 269656 h 539827"/>
              <a:gd name="connsiteX6" fmla="*/ 1397667 w 1622690"/>
              <a:gd name="connsiteY6" fmla="*/ 533834 h 539827"/>
              <a:gd name="connsiteX7" fmla="*/ 1391335 w 1622690"/>
              <a:gd name="connsiteY7" fmla="*/ 534444 h 539827"/>
              <a:gd name="connsiteX8" fmla="*/ 1391335 w 1622690"/>
              <a:gd name="connsiteY8" fmla="*/ 539827 h 539827"/>
              <a:gd name="connsiteX9" fmla="*/ 0 w 1622690"/>
              <a:gd name="connsiteY9" fmla="*/ 539827 h 5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2690" h="539827">
                <a:moveTo>
                  <a:pt x="0" y="0"/>
                </a:moveTo>
                <a:lnTo>
                  <a:pt x="1340870" y="0"/>
                </a:lnTo>
                <a:lnTo>
                  <a:pt x="1391335" y="0"/>
                </a:lnTo>
                <a:lnTo>
                  <a:pt x="1391335" y="4868"/>
                </a:lnTo>
                <a:lnTo>
                  <a:pt x="1397667" y="5479"/>
                </a:lnTo>
                <a:cubicBezTo>
                  <a:pt x="1526087" y="30623"/>
                  <a:pt x="1622690" y="139345"/>
                  <a:pt x="1622690" y="269656"/>
                </a:cubicBezTo>
                <a:cubicBezTo>
                  <a:pt x="1622690" y="399967"/>
                  <a:pt x="1526087" y="508689"/>
                  <a:pt x="1397667" y="533834"/>
                </a:cubicBezTo>
                <a:lnTo>
                  <a:pt x="1391335" y="534444"/>
                </a:lnTo>
                <a:lnTo>
                  <a:pt x="1391335" y="539827"/>
                </a:lnTo>
                <a:lnTo>
                  <a:pt x="0" y="539827"/>
                </a:lnTo>
                <a:close/>
              </a:path>
            </a:pathLst>
          </a:cu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b="1" dirty="0" smtClean="0">
                <a:latin typeface="Glacial Indifference" pitchFamily="50" charset="0"/>
              </a:rPr>
              <a:t>STEP 3</a:t>
            </a:r>
            <a:endParaRPr lang="en-US" sz="2000" b="1" dirty="0">
              <a:latin typeface="Glacial Indifference" pitchFamily="50" charset="0"/>
            </a:endParaRPr>
          </a:p>
        </p:txBody>
      </p:sp>
      <p:sp>
        <p:nvSpPr>
          <p:cNvPr id="5" name="TextBox 4"/>
          <p:cNvSpPr txBox="1"/>
          <p:nvPr/>
        </p:nvSpPr>
        <p:spPr>
          <a:xfrm>
            <a:off x="1483751" y="1860146"/>
            <a:ext cx="2624509" cy="707886"/>
          </a:xfrm>
          <a:prstGeom prst="rect">
            <a:avLst/>
          </a:prstGeom>
          <a:noFill/>
        </p:spPr>
        <p:txBody>
          <a:bodyPr wrap="square" rtlCol="0">
            <a:spAutoFit/>
          </a:bodyPr>
          <a:lstStyle/>
          <a:p>
            <a:pPr algn="ctr"/>
            <a:r>
              <a:rPr lang="nb-NO" sz="2000" b="1" dirty="0" smtClean="0">
                <a:solidFill>
                  <a:srgbClr val="344A5F"/>
                </a:solidFill>
                <a:latin typeface="Glacial Indifference" pitchFamily="50" charset="0"/>
              </a:rPr>
              <a:t>PIP FILTER</a:t>
            </a:r>
          </a:p>
          <a:p>
            <a:pPr algn="ctr"/>
            <a:r>
              <a:rPr lang="nb-NO" sz="2000" dirty="0" smtClean="0">
                <a:solidFill>
                  <a:srgbClr val="344A5F"/>
                </a:solidFill>
                <a:latin typeface="Glacial Indifference" pitchFamily="50" charset="0"/>
              </a:rPr>
              <a:t>Port areas polygons</a:t>
            </a:r>
            <a:endParaRPr lang="en-US" sz="2000" dirty="0">
              <a:solidFill>
                <a:srgbClr val="344A5F"/>
              </a:solidFill>
              <a:latin typeface="Glacial Indifference" pitchFamily="50" charset="0"/>
            </a:endParaRPr>
          </a:p>
        </p:txBody>
      </p:sp>
      <p:sp>
        <p:nvSpPr>
          <p:cNvPr id="30" name="TextBox 29"/>
          <p:cNvSpPr txBox="1"/>
          <p:nvPr/>
        </p:nvSpPr>
        <p:spPr>
          <a:xfrm>
            <a:off x="4863264" y="1860146"/>
            <a:ext cx="2624509" cy="707886"/>
          </a:xfrm>
          <a:prstGeom prst="rect">
            <a:avLst/>
          </a:prstGeom>
          <a:noFill/>
        </p:spPr>
        <p:txBody>
          <a:bodyPr wrap="square" rtlCol="0">
            <a:spAutoFit/>
          </a:bodyPr>
          <a:lstStyle/>
          <a:p>
            <a:pPr algn="ctr"/>
            <a:r>
              <a:rPr lang="nb-NO" sz="2000" b="1" dirty="0" smtClean="0">
                <a:solidFill>
                  <a:srgbClr val="F3AE4E"/>
                </a:solidFill>
                <a:latin typeface="Glacial Indifference" pitchFamily="50" charset="0"/>
              </a:rPr>
              <a:t>SPEED FILTER</a:t>
            </a:r>
          </a:p>
          <a:p>
            <a:pPr algn="ctr"/>
            <a:r>
              <a:rPr lang="nb-NO" sz="2000" dirty="0" smtClean="0">
                <a:solidFill>
                  <a:srgbClr val="F3AE4E"/>
                </a:solidFill>
                <a:latin typeface="Glacial Indifference" pitchFamily="50" charset="0"/>
              </a:rPr>
              <a:t>Less </a:t>
            </a:r>
            <a:r>
              <a:rPr lang="nb-NO" sz="2000" dirty="0" err="1" smtClean="0">
                <a:solidFill>
                  <a:srgbClr val="F3AE4E"/>
                </a:solidFill>
                <a:latin typeface="Glacial Indifference" pitchFamily="50" charset="0"/>
              </a:rPr>
              <a:t>than</a:t>
            </a:r>
            <a:r>
              <a:rPr lang="nb-NO" sz="2000" dirty="0" smtClean="0">
                <a:solidFill>
                  <a:srgbClr val="F3AE4E"/>
                </a:solidFill>
                <a:latin typeface="Glacial Indifference" pitchFamily="50" charset="0"/>
              </a:rPr>
              <a:t> 3 knots</a:t>
            </a:r>
            <a:endParaRPr lang="en-US" sz="2000" dirty="0">
              <a:solidFill>
                <a:srgbClr val="F3AE4E"/>
              </a:solidFill>
              <a:latin typeface="Glacial Indifference" pitchFamily="50" charset="0"/>
            </a:endParaRPr>
          </a:p>
        </p:txBody>
      </p:sp>
      <p:sp>
        <p:nvSpPr>
          <p:cNvPr id="31" name="TextBox 30"/>
          <p:cNvSpPr txBox="1"/>
          <p:nvPr/>
        </p:nvSpPr>
        <p:spPr>
          <a:xfrm>
            <a:off x="8004966" y="1860146"/>
            <a:ext cx="3094895" cy="1015663"/>
          </a:xfrm>
          <a:prstGeom prst="rect">
            <a:avLst/>
          </a:prstGeom>
          <a:solidFill>
            <a:schemeClr val="bg1"/>
          </a:solidFill>
        </p:spPr>
        <p:txBody>
          <a:bodyPr wrap="square" rtlCol="0">
            <a:spAutoFit/>
          </a:bodyPr>
          <a:lstStyle/>
          <a:p>
            <a:pPr algn="ctr"/>
            <a:r>
              <a:rPr lang="nb-NO" sz="2000" b="1" dirty="0" smtClean="0">
                <a:solidFill>
                  <a:srgbClr val="344A5F"/>
                </a:solidFill>
                <a:latin typeface="Glacial Indifference" pitchFamily="50" charset="0"/>
              </a:rPr>
              <a:t>DBSCAN CLUSTER</a:t>
            </a:r>
            <a:endParaRPr lang="en-US" sz="2000" b="1" dirty="0" smtClean="0">
              <a:solidFill>
                <a:srgbClr val="344A5F"/>
              </a:solidFill>
              <a:latin typeface="Glacial Indifference" pitchFamily="50" charset="0"/>
            </a:endParaRPr>
          </a:p>
          <a:p>
            <a:pPr algn="ctr"/>
            <a:r>
              <a:rPr lang="nb-NO" sz="2000" dirty="0" smtClean="0">
                <a:solidFill>
                  <a:srgbClr val="344A5F"/>
                </a:solidFill>
                <a:latin typeface="Glacial Indifference" pitchFamily="50" charset="0"/>
              </a:rPr>
              <a:t>Parameters from </a:t>
            </a:r>
            <a:r>
              <a:rPr lang="nb-NO" sz="2000" dirty="0" err="1" smtClean="0">
                <a:solidFill>
                  <a:srgbClr val="344A5F"/>
                </a:solidFill>
                <a:latin typeface="Glacial Indifference" pitchFamily="50" charset="0"/>
              </a:rPr>
              <a:t>tidal</a:t>
            </a:r>
            <a:r>
              <a:rPr lang="nb-NO" sz="2000" dirty="0" smtClean="0">
                <a:solidFill>
                  <a:srgbClr val="344A5F"/>
                </a:solidFill>
                <a:latin typeface="Glacial Indifference" pitchFamily="50" charset="0"/>
              </a:rPr>
              <a:t> </a:t>
            </a:r>
            <a:r>
              <a:rPr lang="nb-NO" sz="2000" dirty="0" err="1" smtClean="0">
                <a:solidFill>
                  <a:srgbClr val="344A5F"/>
                </a:solidFill>
                <a:latin typeface="Glacial Indifference" pitchFamily="50" charset="0"/>
              </a:rPr>
              <a:t>stream</a:t>
            </a:r>
            <a:endParaRPr lang="nb-NO" sz="2000" dirty="0" smtClean="0">
              <a:solidFill>
                <a:srgbClr val="344A5F"/>
              </a:solidFill>
              <a:latin typeface="Glacial Indifference" pitchFamily="50" charset="0"/>
            </a:endParaRPr>
          </a:p>
        </p:txBody>
      </p:sp>
      <p:sp>
        <p:nvSpPr>
          <p:cNvPr id="41" name="TextBox 40"/>
          <p:cNvSpPr txBox="1"/>
          <p:nvPr/>
        </p:nvSpPr>
        <p:spPr>
          <a:xfrm>
            <a:off x="833420" y="5571898"/>
            <a:ext cx="3017173" cy="954107"/>
          </a:xfrm>
          <a:prstGeom prst="rect">
            <a:avLst/>
          </a:prstGeom>
          <a:noFill/>
        </p:spPr>
        <p:txBody>
          <a:bodyPr wrap="none" rtlCol="0">
            <a:spAutoFit/>
          </a:bodyPr>
          <a:lstStyle/>
          <a:p>
            <a:r>
              <a:rPr lang="nb-NO" sz="2800" b="1" dirty="0" err="1" smtClean="0">
                <a:solidFill>
                  <a:srgbClr val="344A5F"/>
                </a:solidFill>
                <a:latin typeface="Glacial Indifference" pitchFamily="50" charset="0"/>
              </a:rPr>
              <a:t>Section</a:t>
            </a:r>
            <a:r>
              <a:rPr lang="nb-NO" sz="2800" b="1" dirty="0" smtClean="0">
                <a:solidFill>
                  <a:srgbClr val="344A5F"/>
                </a:solidFill>
                <a:latin typeface="Glacial Indifference" pitchFamily="50" charset="0"/>
              </a:rPr>
              <a:t> 2</a:t>
            </a:r>
          </a:p>
          <a:p>
            <a:r>
              <a:rPr lang="nb-NO" sz="2800" b="1" dirty="0" smtClean="0">
                <a:solidFill>
                  <a:srgbClr val="344A5F"/>
                </a:solidFill>
                <a:latin typeface="Glacial Indifference" pitchFamily="50" charset="0"/>
              </a:rPr>
              <a:t>STOPPED VESSEL</a:t>
            </a:r>
          </a:p>
        </p:txBody>
      </p:sp>
      <p:sp>
        <p:nvSpPr>
          <p:cNvPr id="42" name="Isosceles Triangle 41"/>
          <p:cNvSpPr/>
          <p:nvPr/>
        </p:nvSpPr>
        <p:spPr>
          <a:xfrm rot="5400000">
            <a:off x="530233" y="5936910"/>
            <a:ext cx="265678" cy="285434"/>
          </a:xfrm>
          <a:prstGeom prst="triangle">
            <a:avLst/>
          </a:prstGeom>
          <a:solidFill>
            <a:srgbClr val="344A5F"/>
          </a:solidFill>
          <a:ln>
            <a:solidFill>
              <a:srgbClr val="A293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4A5F"/>
              </a:solidFill>
            </a:endParaRPr>
          </a:p>
        </p:txBody>
      </p:sp>
      <p:sp>
        <p:nvSpPr>
          <p:cNvPr id="22" name="TextBox 21"/>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METHODOLOGY</a:t>
            </a:r>
            <a:endParaRPr lang="en-US" sz="3600" dirty="0">
              <a:solidFill>
                <a:srgbClr val="344A5F"/>
              </a:solidFill>
              <a:latin typeface="Glacial Indifference" pitchFamily="50" charset="0"/>
            </a:endParaRPr>
          </a:p>
        </p:txBody>
      </p:sp>
      <p:sp>
        <p:nvSpPr>
          <p:cNvPr id="33" name="Freeform 32"/>
          <p:cNvSpPr>
            <a:spLocks/>
          </p:cNvSpPr>
          <p:nvPr/>
        </p:nvSpPr>
        <p:spPr>
          <a:xfrm>
            <a:off x="11436000" y="6534000"/>
            <a:ext cx="756000" cy="324000"/>
          </a:xfrm>
          <a:custGeom>
            <a:avLst/>
            <a:gdLst>
              <a:gd name="connsiteX0" fmla="*/ 0 w 3505200"/>
              <a:gd name="connsiteY0" fmla="*/ 1270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12700 h 946150"/>
              <a:gd name="connsiteX0" fmla="*/ 0 w 3505200"/>
              <a:gd name="connsiteY0" fmla="*/ 635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6350 h 946150"/>
              <a:gd name="connsiteX0" fmla="*/ 0 w 3505200"/>
              <a:gd name="connsiteY0" fmla="*/ 6350 h 958850"/>
              <a:gd name="connsiteX1" fmla="*/ 3492500 w 3505200"/>
              <a:gd name="connsiteY1" fmla="*/ 0 h 958850"/>
              <a:gd name="connsiteX2" fmla="*/ 3505200 w 3505200"/>
              <a:gd name="connsiteY2" fmla="*/ 958850 h 958850"/>
              <a:gd name="connsiteX3" fmla="*/ 0 w 3505200"/>
              <a:gd name="connsiteY3" fmla="*/ 946150 h 958850"/>
              <a:gd name="connsiteX4" fmla="*/ 736600 w 3505200"/>
              <a:gd name="connsiteY4" fmla="*/ 463550 h 958850"/>
              <a:gd name="connsiteX5" fmla="*/ 0 w 3505200"/>
              <a:gd name="connsiteY5" fmla="*/ 6350 h 95885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398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525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017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876300 h 952500"/>
              <a:gd name="connsiteX4" fmla="*/ 736600 w 3505200"/>
              <a:gd name="connsiteY4" fmla="*/ 457200 h 952500"/>
              <a:gd name="connsiteX5" fmla="*/ 0 w 3505200"/>
              <a:gd name="connsiteY5" fmla="*/ 0 h 952500"/>
              <a:gd name="connsiteX0" fmla="*/ 0 w 3505200"/>
              <a:gd name="connsiteY0" fmla="*/ 0 h 876300"/>
              <a:gd name="connsiteX1" fmla="*/ 3505200 w 3505200"/>
              <a:gd name="connsiteY1" fmla="*/ 6350 h 876300"/>
              <a:gd name="connsiteX2" fmla="*/ 3505200 w 3505200"/>
              <a:gd name="connsiteY2" fmla="*/ 876300 h 876300"/>
              <a:gd name="connsiteX3" fmla="*/ 0 w 3505200"/>
              <a:gd name="connsiteY3" fmla="*/ 876300 h 876300"/>
              <a:gd name="connsiteX4" fmla="*/ 736600 w 3505200"/>
              <a:gd name="connsiteY4" fmla="*/ 457200 h 876300"/>
              <a:gd name="connsiteX5" fmla="*/ 0 w 35052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876300">
                <a:moveTo>
                  <a:pt x="0" y="0"/>
                </a:moveTo>
                <a:lnTo>
                  <a:pt x="3505200" y="6350"/>
                </a:lnTo>
                <a:lnTo>
                  <a:pt x="3505200" y="876300"/>
                </a:lnTo>
                <a:lnTo>
                  <a:pt x="0" y="876300"/>
                </a:lnTo>
                <a:lnTo>
                  <a:pt x="736600" y="457200"/>
                </a:lnTo>
                <a:lnTo>
                  <a:pt x="0" y="0"/>
                </a:lnTo>
                <a:close/>
              </a:path>
            </a:pathLst>
          </a:custGeom>
          <a:solidFill>
            <a:srgbClr val="344A5F">
              <a:alpha val="69000"/>
            </a:srgbClr>
          </a:solidFill>
          <a:ln>
            <a:solidFill>
              <a:srgbClr val="F3AE4E">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smtClean="0">
                <a:latin typeface="Glacial Indifference" pitchFamily="50" charset="0"/>
              </a:rPr>
              <a:t>13</a:t>
            </a:r>
            <a:endParaRPr lang="en-US" sz="2000" dirty="0">
              <a:latin typeface="Glacial Indifference" pitchFamily="50" charset="0"/>
            </a:endParaRPr>
          </a:p>
        </p:txBody>
      </p:sp>
      <p:sp>
        <p:nvSpPr>
          <p:cNvPr id="34" name="Isosceles Triangle 33"/>
          <p:cNvSpPr/>
          <p:nvPr/>
        </p:nvSpPr>
        <p:spPr>
          <a:xfrm rot="16200000">
            <a:off x="5106671" y="5928268"/>
            <a:ext cx="265678" cy="285434"/>
          </a:xfrm>
          <a:prstGeom prst="triangle">
            <a:avLst/>
          </a:prstGeom>
          <a:solidFill>
            <a:srgbClr val="344A5F"/>
          </a:solidFill>
          <a:ln>
            <a:solidFill>
              <a:srgbClr val="A293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4A5F"/>
              </a:solidFill>
            </a:endParaRPr>
          </a:p>
        </p:txBody>
      </p:sp>
    </p:spTree>
    <p:extLst>
      <p:ext uri="{BB962C8B-B14F-4D97-AF65-F5344CB8AC3E}">
        <p14:creationId xmlns:p14="http://schemas.microsoft.com/office/powerpoint/2010/main" val="41891749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METHODOLOGY</a:t>
            </a:r>
            <a:endParaRPr lang="en-US" sz="3600" dirty="0">
              <a:solidFill>
                <a:srgbClr val="344A5F"/>
              </a:solidFill>
              <a:latin typeface="Glacial Indifference" pitchFamily="50" charset="0"/>
            </a:endParaRPr>
          </a:p>
        </p:txBody>
      </p:sp>
      <p:sp>
        <p:nvSpPr>
          <p:cNvPr id="6" name="Rectangle 5"/>
          <p:cNvSpPr/>
          <p:nvPr/>
        </p:nvSpPr>
        <p:spPr>
          <a:xfrm rot="2744045">
            <a:off x="7084308" y="757459"/>
            <a:ext cx="5251497" cy="5321310"/>
          </a:xfrm>
          <a:prstGeom prst="rect">
            <a:avLst/>
          </a:prstGeom>
          <a:solidFill>
            <a:srgbClr val="F2F3F6"/>
          </a:solidFill>
          <a:ln w="155575">
            <a:solidFill>
              <a:srgbClr val="344A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7465239" y="488747"/>
            <a:ext cx="4439667" cy="5035000"/>
          </a:xfrm>
          <a:prstGeom prst="rect">
            <a:avLst/>
          </a:prstGeom>
        </p:spPr>
      </p:pic>
      <p:sp>
        <p:nvSpPr>
          <p:cNvPr id="26" name="Rectangle 25"/>
          <p:cNvSpPr/>
          <p:nvPr/>
        </p:nvSpPr>
        <p:spPr>
          <a:xfrm rot="2686916">
            <a:off x="9177783" y="6349999"/>
            <a:ext cx="914400" cy="914400"/>
          </a:xfrm>
          <a:prstGeom prst="rect">
            <a:avLst/>
          </a:prstGeom>
          <a:noFill/>
          <a:ln w="38100">
            <a:solidFill>
              <a:srgbClr val="F3A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3"/>
          <p:cNvSpPr txBox="1">
            <a:spLocks/>
          </p:cNvSpPr>
          <p:nvPr/>
        </p:nvSpPr>
        <p:spPr>
          <a:xfrm>
            <a:off x="9355566" y="65732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6F66BA-8B98-4219-87C6-235E87D41C98}" type="slidenum">
              <a:rPr lang="en-US" sz="1800" smtClean="0">
                <a:solidFill>
                  <a:schemeClr val="bg1"/>
                </a:solidFill>
              </a:rPr>
              <a:pPr/>
              <a:t>14</a:t>
            </a:fld>
            <a:endParaRPr lang="en-US" sz="1800" dirty="0">
              <a:solidFill>
                <a:schemeClr val="bg1"/>
              </a:solidFill>
            </a:endParaRPr>
          </a:p>
        </p:txBody>
      </p:sp>
      <p:cxnSp>
        <p:nvCxnSpPr>
          <p:cNvPr id="18" name="Straight Connector 17"/>
          <p:cNvCxnSpPr>
            <a:stCxn id="16" idx="2"/>
            <a:endCxn id="16" idx="2"/>
          </p:cNvCxnSpPr>
          <p:nvPr/>
        </p:nvCxnSpPr>
        <p:spPr>
          <a:xfrm>
            <a:off x="5621528" y="339853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5442333" y="2027104"/>
            <a:ext cx="1880900" cy="2798284"/>
          </a:xfrm>
          <a:custGeom>
            <a:avLst/>
            <a:gdLst>
              <a:gd name="connsiteX0" fmla="*/ 1828800 w 1861850"/>
              <a:gd name="connsiteY0" fmla="*/ 440674 h 2798284"/>
              <a:gd name="connsiteX1" fmla="*/ 1399142 w 1861850"/>
              <a:gd name="connsiteY1" fmla="*/ 0 h 2798284"/>
              <a:gd name="connsiteX2" fmla="*/ 0 w 1861850"/>
              <a:gd name="connsiteY2" fmla="*/ 1366091 h 2798284"/>
              <a:gd name="connsiteX3" fmla="*/ 1443209 w 1861850"/>
              <a:gd name="connsiteY3" fmla="*/ 2798284 h 2798284"/>
              <a:gd name="connsiteX4" fmla="*/ 1861850 w 1861850"/>
              <a:gd name="connsiteY4" fmla="*/ 2423710 h 2798284"/>
              <a:gd name="connsiteX5" fmla="*/ 859315 w 1861850"/>
              <a:gd name="connsiteY5" fmla="*/ 1388125 h 2798284"/>
              <a:gd name="connsiteX6" fmla="*/ 1828800 w 1861850"/>
              <a:gd name="connsiteY6" fmla="*/ 440674 h 2798284"/>
              <a:gd name="connsiteX0" fmla="*/ 1828800 w 1880900"/>
              <a:gd name="connsiteY0" fmla="*/ 440674 h 2798284"/>
              <a:gd name="connsiteX1" fmla="*/ 1399142 w 1880900"/>
              <a:gd name="connsiteY1" fmla="*/ 0 h 2798284"/>
              <a:gd name="connsiteX2" fmla="*/ 0 w 1880900"/>
              <a:gd name="connsiteY2" fmla="*/ 1366091 h 2798284"/>
              <a:gd name="connsiteX3" fmla="*/ 1443209 w 1880900"/>
              <a:gd name="connsiteY3" fmla="*/ 2798284 h 2798284"/>
              <a:gd name="connsiteX4" fmla="*/ 1880900 w 1880900"/>
              <a:gd name="connsiteY4" fmla="*/ 2404660 h 2798284"/>
              <a:gd name="connsiteX5" fmla="*/ 859315 w 1880900"/>
              <a:gd name="connsiteY5" fmla="*/ 1388125 h 2798284"/>
              <a:gd name="connsiteX6" fmla="*/ 1828800 w 1880900"/>
              <a:gd name="connsiteY6" fmla="*/ 440674 h 2798284"/>
              <a:gd name="connsiteX0" fmla="*/ 1828800 w 1880900"/>
              <a:gd name="connsiteY0" fmla="*/ 440674 h 2798284"/>
              <a:gd name="connsiteX1" fmla="*/ 1399142 w 1880900"/>
              <a:gd name="connsiteY1" fmla="*/ 0 h 2798284"/>
              <a:gd name="connsiteX2" fmla="*/ 0 w 1880900"/>
              <a:gd name="connsiteY2" fmla="*/ 1366091 h 2798284"/>
              <a:gd name="connsiteX3" fmla="*/ 1443209 w 1880900"/>
              <a:gd name="connsiteY3" fmla="*/ 2798284 h 2798284"/>
              <a:gd name="connsiteX4" fmla="*/ 1880900 w 1880900"/>
              <a:gd name="connsiteY4" fmla="*/ 2404660 h 2798284"/>
              <a:gd name="connsiteX5" fmla="*/ 859315 w 1880900"/>
              <a:gd name="connsiteY5" fmla="*/ 1388125 h 2798284"/>
              <a:gd name="connsiteX6" fmla="*/ 1828800 w 1880900"/>
              <a:gd name="connsiteY6" fmla="*/ 440674 h 2798284"/>
              <a:gd name="connsiteX0" fmla="*/ 1809750 w 1880900"/>
              <a:gd name="connsiteY0" fmla="*/ 434324 h 2798284"/>
              <a:gd name="connsiteX1" fmla="*/ 1399142 w 1880900"/>
              <a:gd name="connsiteY1" fmla="*/ 0 h 2798284"/>
              <a:gd name="connsiteX2" fmla="*/ 0 w 1880900"/>
              <a:gd name="connsiteY2" fmla="*/ 1366091 h 2798284"/>
              <a:gd name="connsiteX3" fmla="*/ 1443209 w 1880900"/>
              <a:gd name="connsiteY3" fmla="*/ 2798284 h 2798284"/>
              <a:gd name="connsiteX4" fmla="*/ 1880900 w 1880900"/>
              <a:gd name="connsiteY4" fmla="*/ 2404660 h 2798284"/>
              <a:gd name="connsiteX5" fmla="*/ 859315 w 1880900"/>
              <a:gd name="connsiteY5" fmla="*/ 1388125 h 2798284"/>
              <a:gd name="connsiteX6" fmla="*/ 1809750 w 1880900"/>
              <a:gd name="connsiteY6" fmla="*/ 434324 h 2798284"/>
              <a:gd name="connsiteX0" fmla="*/ 1809750 w 1880900"/>
              <a:gd name="connsiteY0" fmla="*/ 434324 h 2798284"/>
              <a:gd name="connsiteX1" fmla="*/ 1399142 w 1880900"/>
              <a:gd name="connsiteY1" fmla="*/ 0 h 2798284"/>
              <a:gd name="connsiteX2" fmla="*/ 0 w 1880900"/>
              <a:gd name="connsiteY2" fmla="*/ 1366091 h 2798284"/>
              <a:gd name="connsiteX3" fmla="*/ 1443209 w 1880900"/>
              <a:gd name="connsiteY3" fmla="*/ 2798284 h 2798284"/>
              <a:gd name="connsiteX4" fmla="*/ 1880900 w 1880900"/>
              <a:gd name="connsiteY4" fmla="*/ 2404660 h 2798284"/>
              <a:gd name="connsiteX5" fmla="*/ 859315 w 1880900"/>
              <a:gd name="connsiteY5" fmla="*/ 1388125 h 2798284"/>
              <a:gd name="connsiteX6" fmla="*/ 1809750 w 1880900"/>
              <a:gd name="connsiteY6" fmla="*/ 434324 h 2798284"/>
              <a:gd name="connsiteX0" fmla="*/ 1809750 w 1880900"/>
              <a:gd name="connsiteY0" fmla="*/ 434324 h 2798284"/>
              <a:gd name="connsiteX1" fmla="*/ 1399142 w 1880900"/>
              <a:gd name="connsiteY1" fmla="*/ 0 h 2798284"/>
              <a:gd name="connsiteX2" fmla="*/ 0 w 1880900"/>
              <a:gd name="connsiteY2" fmla="*/ 1366091 h 2798284"/>
              <a:gd name="connsiteX3" fmla="*/ 1443209 w 1880900"/>
              <a:gd name="connsiteY3" fmla="*/ 2798284 h 2798284"/>
              <a:gd name="connsiteX4" fmla="*/ 1880900 w 1880900"/>
              <a:gd name="connsiteY4" fmla="*/ 2404660 h 2798284"/>
              <a:gd name="connsiteX5" fmla="*/ 859315 w 1880900"/>
              <a:gd name="connsiteY5" fmla="*/ 1388125 h 2798284"/>
              <a:gd name="connsiteX6" fmla="*/ 1809750 w 1880900"/>
              <a:gd name="connsiteY6" fmla="*/ 434324 h 2798284"/>
              <a:gd name="connsiteX0" fmla="*/ 1809750 w 1880900"/>
              <a:gd name="connsiteY0" fmla="*/ 434324 h 2798284"/>
              <a:gd name="connsiteX1" fmla="*/ 1399142 w 1880900"/>
              <a:gd name="connsiteY1" fmla="*/ 0 h 2798284"/>
              <a:gd name="connsiteX2" fmla="*/ 0 w 1880900"/>
              <a:gd name="connsiteY2" fmla="*/ 1366091 h 2798284"/>
              <a:gd name="connsiteX3" fmla="*/ 1443209 w 1880900"/>
              <a:gd name="connsiteY3" fmla="*/ 2798284 h 2798284"/>
              <a:gd name="connsiteX4" fmla="*/ 1880900 w 1880900"/>
              <a:gd name="connsiteY4" fmla="*/ 2404660 h 2798284"/>
              <a:gd name="connsiteX5" fmla="*/ 859315 w 1880900"/>
              <a:gd name="connsiteY5" fmla="*/ 1388125 h 2798284"/>
              <a:gd name="connsiteX6" fmla="*/ 1809750 w 1880900"/>
              <a:gd name="connsiteY6" fmla="*/ 434324 h 279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0900" h="2798284">
                <a:moveTo>
                  <a:pt x="1809750" y="434324"/>
                </a:moveTo>
                <a:lnTo>
                  <a:pt x="1399142" y="0"/>
                </a:lnTo>
                <a:lnTo>
                  <a:pt x="0" y="1366091"/>
                </a:lnTo>
                <a:lnTo>
                  <a:pt x="1443209" y="2798284"/>
                </a:lnTo>
                <a:lnTo>
                  <a:pt x="1880900" y="2404660"/>
                </a:lnTo>
                <a:cubicBezTo>
                  <a:pt x="1572122" y="2091215"/>
                  <a:pt x="1168093" y="1733320"/>
                  <a:pt x="859315" y="1388125"/>
                </a:cubicBezTo>
                <a:cubicBezTo>
                  <a:pt x="947527" y="1127341"/>
                  <a:pt x="1492938" y="752258"/>
                  <a:pt x="1809750" y="434324"/>
                </a:cubicBezTo>
                <a:close/>
              </a:path>
            </a:pathLst>
          </a:custGeom>
          <a:noFill/>
          <a:ln w="19050">
            <a:solidFill>
              <a:srgbClr val="F3A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621528" y="2172102"/>
            <a:ext cx="1575470" cy="2463302"/>
          </a:xfrm>
          <a:custGeom>
            <a:avLst/>
            <a:gdLst>
              <a:gd name="connsiteX0" fmla="*/ 1366092 w 1751682"/>
              <a:gd name="connsiteY0" fmla="*/ 2247441 h 2434728"/>
              <a:gd name="connsiteX1" fmla="*/ 1178805 w 1751682"/>
              <a:gd name="connsiteY1" fmla="*/ 2434728 h 2434728"/>
              <a:gd name="connsiteX2" fmla="*/ 0 w 1751682"/>
              <a:gd name="connsiteY2" fmla="*/ 1178805 h 2434728"/>
              <a:gd name="connsiteX3" fmla="*/ 1189822 w 1751682"/>
              <a:gd name="connsiteY3" fmla="*/ 0 h 2434728"/>
              <a:gd name="connsiteX4" fmla="*/ 1751682 w 1751682"/>
              <a:gd name="connsiteY4" fmla="*/ 506776 h 2434728"/>
              <a:gd name="connsiteX5" fmla="*/ 936434 w 1751682"/>
              <a:gd name="connsiteY5" fmla="*/ 1277957 h 2434728"/>
              <a:gd name="connsiteX6" fmla="*/ 1641514 w 1751682"/>
              <a:gd name="connsiteY6" fmla="*/ 2027104 h 2434728"/>
              <a:gd name="connsiteX7" fmla="*/ 1366092 w 1751682"/>
              <a:gd name="connsiteY7" fmla="*/ 2247441 h 2434728"/>
              <a:gd name="connsiteX0" fmla="*/ 1275604 w 1661194"/>
              <a:gd name="connsiteY0" fmla="*/ 2247441 h 2434728"/>
              <a:gd name="connsiteX1" fmla="*/ 1088317 w 1661194"/>
              <a:gd name="connsiteY1" fmla="*/ 2434728 h 2434728"/>
              <a:gd name="connsiteX2" fmla="*/ 0 w 1661194"/>
              <a:gd name="connsiteY2" fmla="*/ 1245480 h 2434728"/>
              <a:gd name="connsiteX3" fmla="*/ 1099334 w 1661194"/>
              <a:gd name="connsiteY3" fmla="*/ 0 h 2434728"/>
              <a:gd name="connsiteX4" fmla="*/ 1661194 w 1661194"/>
              <a:gd name="connsiteY4" fmla="*/ 506776 h 2434728"/>
              <a:gd name="connsiteX5" fmla="*/ 845946 w 1661194"/>
              <a:gd name="connsiteY5" fmla="*/ 1277957 h 2434728"/>
              <a:gd name="connsiteX6" fmla="*/ 1551026 w 1661194"/>
              <a:gd name="connsiteY6" fmla="*/ 2027104 h 2434728"/>
              <a:gd name="connsiteX7" fmla="*/ 1275604 w 1661194"/>
              <a:gd name="connsiteY7" fmla="*/ 2247441 h 2434728"/>
              <a:gd name="connsiteX0" fmla="*/ 1275604 w 1661194"/>
              <a:gd name="connsiteY0" fmla="*/ 2161716 h 2349003"/>
              <a:gd name="connsiteX1" fmla="*/ 1088317 w 1661194"/>
              <a:gd name="connsiteY1" fmla="*/ 2349003 h 2349003"/>
              <a:gd name="connsiteX2" fmla="*/ 0 w 1661194"/>
              <a:gd name="connsiteY2" fmla="*/ 1159755 h 2349003"/>
              <a:gd name="connsiteX3" fmla="*/ 1199347 w 1661194"/>
              <a:gd name="connsiteY3" fmla="*/ 0 h 2349003"/>
              <a:gd name="connsiteX4" fmla="*/ 1661194 w 1661194"/>
              <a:gd name="connsiteY4" fmla="*/ 421051 h 2349003"/>
              <a:gd name="connsiteX5" fmla="*/ 845946 w 1661194"/>
              <a:gd name="connsiteY5" fmla="*/ 1192232 h 2349003"/>
              <a:gd name="connsiteX6" fmla="*/ 1551026 w 1661194"/>
              <a:gd name="connsiteY6" fmla="*/ 1941379 h 2349003"/>
              <a:gd name="connsiteX7" fmla="*/ 1275604 w 1661194"/>
              <a:gd name="connsiteY7" fmla="*/ 2161716 h 2349003"/>
              <a:gd name="connsiteX0" fmla="*/ 1275604 w 1589756"/>
              <a:gd name="connsiteY0" fmla="*/ 2161716 h 2349003"/>
              <a:gd name="connsiteX1" fmla="*/ 1088317 w 1589756"/>
              <a:gd name="connsiteY1" fmla="*/ 2349003 h 2349003"/>
              <a:gd name="connsiteX2" fmla="*/ 0 w 1589756"/>
              <a:gd name="connsiteY2" fmla="*/ 1159755 h 2349003"/>
              <a:gd name="connsiteX3" fmla="*/ 1199347 w 1589756"/>
              <a:gd name="connsiteY3" fmla="*/ 0 h 2349003"/>
              <a:gd name="connsiteX4" fmla="*/ 1589756 w 1589756"/>
              <a:gd name="connsiteY4" fmla="*/ 359139 h 2349003"/>
              <a:gd name="connsiteX5" fmla="*/ 845946 w 1589756"/>
              <a:gd name="connsiteY5" fmla="*/ 1192232 h 2349003"/>
              <a:gd name="connsiteX6" fmla="*/ 1551026 w 1589756"/>
              <a:gd name="connsiteY6" fmla="*/ 1941379 h 2349003"/>
              <a:gd name="connsiteX7" fmla="*/ 1275604 w 1589756"/>
              <a:gd name="connsiteY7" fmla="*/ 2161716 h 2349003"/>
              <a:gd name="connsiteX0" fmla="*/ 1275604 w 1589756"/>
              <a:gd name="connsiteY0" fmla="*/ 2161716 h 2349003"/>
              <a:gd name="connsiteX1" fmla="*/ 1088317 w 1589756"/>
              <a:gd name="connsiteY1" fmla="*/ 2349003 h 2349003"/>
              <a:gd name="connsiteX2" fmla="*/ 0 w 1589756"/>
              <a:gd name="connsiteY2" fmla="*/ 1159755 h 2349003"/>
              <a:gd name="connsiteX3" fmla="*/ 1199347 w 1589756"/>
              <a:gd name="connsiteY3" fmla="*/ 0 h 2349003"/>
              <a:gd name="connsiteX4" fmla="*/ 1589756 w 1589756"/>
              <a:gd name="connsiteY4" fmla="*/ 359139 h 2349003"/>
              <a:gd name="connsiteX5" fmla="*/ 769746 w 1589756"/>
              <a:gd name="connsiteY5" fmla="*/ 1168419 h 2349003"/>
              <a:gd name="connsiteX6" fmla="*/ 1551026 w 1589756"/>
              <a:gd name="connsiteY6" fmla="*/ 1941379 h 2349003"/>
              <a:gd name="connsiteX7" fmla="*/ 1275604 w 1589756"/>
              <a:gd name="connsiteY7" fmla="*/ 2161716 h 2349003"/>
              <a:gd name="connsiteX0" fmla="*/ 1275604 w 1589756"/>
              <a:gd name="connsiteY0" fmla="*/ 2161716 h 2349003"/>
              <a:gd name="connsiteX1" fmla="*/ 1088317 w 1589756"/>
              <a:gd name="connsiteY1" fmla="*/ 2349003 h 2349003"/>
              <a:gd name="connsiteX2" fmla="*/ 0 w 1589756"/>
              <a:gd name="connsiteY2" fmla="*/ 1159755 h 2349003"/>
              <a:gd name="connsiteX3" fmla="*/ 1199347 w 1589756"/>
              <a:gd name="connsiteY3" fmla="*/ 0 h 2349003"/>
              <a:gd name="connsiteX4" fmla="*/ 1589756 w 1589756"/>
              <a:gd name="connsiteY4" fmla="*/ 359139 h 2349003"/>
              <a:gd name="connsiteX5" fmla="*/ 769746 w 1589756"/>
              <a:gd name="connsiteY5" fmla="*/ 1168419 h 2349003"/>
              <a:gd name="connsiteX6" fmla="*/ 1489113 w 1589756"/>
              <a:gd name="connsiteY6" fmla="*/ 1922329 h 2349003"/>
              <a:gd name="connsiteX7" fmla="*/ 1275604 w 1589756"/>
              <a:gd name="connsiteY7" fmla="*/ 2161716 h 2349003"/>
              <a:gd name="connsiteX0" fmla="*/ 1275604 w 1589756"/>
              <a:gd name="connsiteY0" fmla="*/ 2161716 h 2296615"/>
              <a:gd name="connsiteX1" fmla="*/ 1154992 w 1589756"/>
              <a:gd name="connsiteY1" fmla="*/ 2296615 h 2296615"/>
              <a:gd name="connsiteX2" fmla="*/ 0 w 1589756"/>
              <a:gd name="connsiteY2" fmla="*/ 1159755 h 2296615"/>
              <a:gd name="connsiteX3" fmla="*/ 1199347 w 1589756"/>
              <a:gd name="connsiteY3" fmla="*/ 0 h 2296615"/>
              <a:gd name="connsiteX4" fmla="*/ 1589756 w 1589756"/>
              <a:gd name="connsiteY4" fmla="*/ 359139 h 2296615"/>
              <a:gd name="connsiteX5" fmla="*/ 769746 w 1589756"/>
              <a:gd name="connsiteY5" fmla="*/ 1168419 h 2296615"/>
              <a:gd name="connsiteX6" fmla="*/ 1489113 w 1589756"/>
              <a:gd name="connsiteY6" fmla="*/ 1922329 h 2296615"/>
              <a:gd name="connsiteX7" fmla="*/ 1275604 w 1589756"/>
              <a:gd name="connsiteY7" fmla="*/ 2161716 h 2296615"/>
              <a:gd name="connsiteX0" fmla="*/ 1266079 w 1589756"/>
              <a:gd name="connsiteY0" fmla="*/ 2147429 h 2296615"/>
              <a:gd name="connsiteX1" fmla="*/ 1154992 w 1589756"/>
              <a:gd name="connsiteY1" fmla="*/ 2296615 h 2296615"/>
              <a:gd name="connsiteX2" fmla="*/ 0 w 1589756"/>
              <a:gd name="connsiteY2" fmla="*/ 1159755 h 2296615"/>
              <a:gd name="connsiteX3" fmla="*/ 1199347 w 1589756"/>
              <a:gd name="connsiteY3" fmla="*/ 0 h 2296615"/>
              <a:gd name="connsiteX4" fmla="*/ 1589756 w 1589756"/>
              <a:gd name="connsiteY4" fmla="*/ 359139 h 2296615"/>
              <a:gd name="connsiteX5" fmla="*/ 769746 w 1589756"/>
              <a:gd name="connsiteY5" fmla="*/ 1168419 h 2296615"/>
              <a:gd name="connsiteX6" fmla="*/ 1489113 w 1589756"/>
              <a:gd name="connsiteY6" fmla="*/ 1922329 h 2296615"/>
              <a:gd name="connsiteX7" fmla="*/ 1266079 w 1589756"/>
              <a:gd name="connsiteY7" fmla="*/ 2147429 h 2296615"/>
              <a:gd name="connsiteX0" fmla="*/ 1266079 w 1589756"/>
              <a:gd name="connsiteY0" fmla="*/ 2147429 h 2272802"/>
              <a:gd name="connsiteX1" fmla="*/ 1145467 w 1589756"/>
              <a:gd name="connsiteY1" fmla="*/ 2272802 h 2272802"/>
              <a:gd name="connsiteX2" fmla="*/ 0 w 1589756"/>
              <a:gd name="connsiteY2" fmla="*/ 1159755 h 2272802"/>
              <a:gd name="connsiteX3" fmla="*/ 1199347 w 1589756"/>
              <a:gd name="connsiteY3" fmla="*/ 0 h 2272802"/>
              <a:gd name="connsiteX4" fmla="*/ 1589756 w 1589756"/>
              <a:gd name="connsiteY4" fmla="*/ 359139 h 2272802"/>
              <a:gd name="connsiteX5" fmla="*/ 769746 w 1589756"/>
              <a:gd name="connsiteY5" fmla="*/ 1168419 h 2272802"/>
              <a:gd name="connsiteX6" fmla="*/ 1489113 w 1589756"/>
              <a:gd name="connsiteY6" fmla="*/ 1922329 h 2272802"/>
              <a:gd name="connsiteX7" fmla="*/ 1266079 w 1589756"/>
              <a:gd name="connsiteY7" fmla="*/ 2147429 h 2272802"/>
              <a:gd name="connsiteX0" fmla="*/ 1266079 w 1589756"/>
              <a:gd name="connsiteY0" fmla="*/ 2147429 h 2272802"/>
              <a:gd name="connsiteX1" fmla="*/ 1145467 w 1589756"/>
              <a:gd name="connsiteY1" fmla="*/ 2272802 h 2272802"/>
              <a:gd name="connsiteX2" fmla="*/ 0 w 1589756"/>
              <a:gd name="connsiteY2" fmla="*/ 1159755 h 2272802"/>
              <a:gd name="connsiteX3" fmla="*/ 1199347 w 1589756"/>
              <a:gd name="connsiteY3" fmla="*/ 0 h 2272802"/>
              <a:gd name="connsiteX4" fmla="*/ 1589756 w 1589756"/>
              <a:gd name="connsiteY4" fmla="*/ 359139 h 2272802"/>
              <a:gd name="connsiteX5" fmla="*/ 755459 w 1589756"/>
              <a:gd name="connsiteY5" fmla="*/ 1163657 h 2272802"/>
              <a:gd name="connsiteX6" fmla="*/ 1489113 w 1589756"/>
              <a:gd name="connsiteY6" fmla="*/ 1922329 h 2272802"/>
              <a:gd name="connsiteX7" fmla="*/ 1266079 w 1589756"/>
              <a:gd name="connsiteY7" fmla="*/ 2147429 h 2272802"/>
              <a:gd name="connsiteX0" fmla="*/ 1194642 w 1518319"/>
              <a:gd name="connsiteY0" fmla="*/ 2147429 h 2272802"/>
              <a:gd name="connsiteX1" fmla="*/ 1074030 w 1518319"/>
              <a:gd name="connsiteY1" fmla="*/ 2272802 h 2272802"/>
              <a:gd name="connsiteX2" fmla="*/ 0 w 1518319"/>
              <a:gd name="connsiteY2" fmla="*/ 1164517 h 2272802"/>
              <a:gd name="connsiteX3" fmla="*/ 1127910 w 1518319"/>
              <a:gd name="connsiteY3" fmla="*/ 0 h 2272802"/>
              <a:gd name="connsiteX4" fmla="*/ 1518319 w 1518319"/>
              <a:gd name="connsiteY4" fmla="*/ 359139 h 2272802"/>
              <a:gd name="connsiteX5" fmla="*/ 684022 w 1518319"/>
              <a:gd name="connsiteY5" fmla="*/ 1163657 h 2272802"/>
              <a:gd name="connsiteX6" fmla="*/ 1417676 w 1518319"/>
              <a:gd name="connsiteY6" fmla="*/ 1922329 h 2272802"/>
              <a:gd name="connsiteX7" fmla="*/ 1194642 w 1518319"/>
              <a:gd name="connsiteY7" fmla="*/ 2147429 h 2272802"/>
              <a:gd name="connsiteX0" fmla="*/ 1194642 w 1518319"/>
              <a:gd name="connsiteY0" fmla="*/ 1885491 h 2010864"/>
              <a:gd name="connsiteX1" fmla="*/ 1074030 w 1518319"/>
              <a:gd name="connsiteY1" fmla="*/ 2010864 h 2010864"/>
              <a:gd name="connsiteX2" fmla="*/ 0 w 1518319"/>
              <a:gd name="connsiteY2" fmla="*/ 902579 h 2010864"/>
              <a:gd name="connsiteX3" fmla="*/ 904072 w 1518319"/>
              <a:gd name="connsiteY3" fmla="*/ 0 h 2010864"/>
              <a:gd name="connsiteX4" fmla="*/ 1518319 w 1518319"/>
              <a:gd name="connsiteY4" fmla="*/ 97201 h 2010864"/>
              <a:gd name="connsiteX5" fmla="*/ 684022 w 1518319"/>
              <a:gd name="connsiteY5" fmla="*/ 901719 h 2010864"/>
              <a:gd name="connsiteX6" fmla="*/ 1417676 w 1518319"/>
              <a:gd name="connsiteY6" fmla="*/ 1660391 h 2010864"/>
              <a:gd name="connsiteX7" fmla="*/ 1194642 w 1518319"/>
              <a:gd name="connsiteY7" fmla="*/ 1885491 h 2010864"/>
              <a:gd name="connsiteX0" fmla="*/ 1194642 w 1570707"/>
              <a:gd name="connsiteY0" fmla="*/ 1885491 h 2010864"/>
              <a:gd name="connsiteX1" fmla="*/ 1074030 w 1570707"/>
              <a:gd name="connsiteY1" fmla="*/ 2010864 h 2010864"/>
              <a:gd name="connsiteX2" fmla="*/ 0 w 1570707"/>
              <a:gd name="connsiteY2" fmla="*/ 902579 h 2010864"/>
              <a:gd name="connsiteX3" fmla="*/ 904072 w 1570707"/>
              <a:gd name="connsiteY3" fmla="*/ 0 h 2010864"/>
              <a:gd name="connsiteX4" fmla="*/ 1570707 w 1570707"/>
              <a:gd name="connsiteY4" fmla="*/ 25763 h 2010864"/>
              <a:gd name="connsiteX5" fmla="*/ 684022 w 1570707"/>
              <a:gd name="connsiteY5" fmla="*/ 901719 h 2010864"/>
              <a:gd name="connsiteX6" fmla="*/ 1417676 w 1570707"/>
              <a:gd name="connsiteY6" fmla="*/ 1660391 h 2010864"/>
              <a:gd name="connsiteX7" fmla="*/ 1194642 w 1570707"/>
              <a:gd name="connsiteY7" fmla="*/ 1885491 h 2010864"/>
              <a:gd name="connsiteX0" fmla="*/ 1194642 w 1570707"/>
              <a:gd name="connsiteY0" fmla="*/ 2209341 h 2334714"/>
              <a:gd name="connsiteX1" fmla="*/ 1074030 w 1570707"/>
              <a:gd name="connsiteY1" fmla="*/ 2334714 h 2334714"/>
              <a:gd name="connsiteX2" fmla="*/ 0 w 1570707"/>
              <a:gd name="connsiteY2" fmla="*/ 1226429 h 2334714"/>
              <a:gd name="connsiteX3" fmla="*/ 1242209 w 1570707"/>
              <a:gd name="connsiteY3" fmla="*/ 0 h 2334714"/>
              <a:gd name="connsiteX4" fmla="*/ 1570707 w 1570707"/>
              <a:gd name="connsiteY4" fmla="*/ 349613 h 2334714"/>
              <a:gd name="connsiteX5" fmla="*/ 684022 w 1570707"/>
              <a:gd name="connsiteY5" fmla="*/ 1225569 h 2334714"/>
              <a:gd name="connsiteX6" fmla="*/ 1417676 w 1570707"/>
              <a:gd name="connsiteY6" fmla="*/ 1984241 h 2334714"/>
              <a:gd name="connsiteX7" fmla="*/ 1194642 w 1570707"/>
              <a:gd name="connsiteY7" fmla="*/ 2209341 h 2334714"/>
              <a:gd name="connsiteX0" fmla="*/ 1194642 w 1570707"/>
              <a:gd name="connsiteY0" fmla="*/ 2209341 h 2334714"/>
              <a:gd name="connsiteX1" fmla="*/ 1074030 w 1570707"/>
              <a:gd name="connsiteY1" fmla="*/ 2334714 h 2334714"/>
              <a:gd name="connsiteX2" fmla="*/ 0 w 1570707"/>
              <a:gd name="connsiteY2" fmla="*/ 1226429 h 2334714"/>
              <a:gd name="connsiteX3" fmla="*/ 1242209 w 1570707"/>
              <a:gd name="connsiteY3" fmla="*/ 0 h 2334714"/>
              <a:gd name="connsiteX4" fmla="*/ 1570707 w 1570707"/>
              <a:gd name="connsiteY4" fmla="*/ 344850 h 2334714"/>
              <a:gd name="connsiteX5" fmla="*/ 684022 w 1570707"/>
              <a:gd name="connsiteY5" fmla="*/ 1225569 h 2334714"/>
              <a:gd name="connsiteX6" fmla="*/ 1417676 w 1570707"/>
              <a:gd name="connsiteY6" fmla="*/ 1984241 h 2334714"/>
              <a:gd name="connsiteX7" fmla="*/ 1194642 w 1570707"/>
              <a:gd name="connsiteY7" fmla="*/ 2209341 h 2334714"/>
              <a:gd name="connsiteX0" fmla="*/ 1199405 w 1575470"/>
              <a:gd name="connsiteY0" fmla="*/ 2209341 h 2334714"/>
              <a:gd name="connsiteX1" fmla="*/ 1078793 w 1575470"/>
              <a:gd name="connsiteY1" fmla="*/ 2334714 h 2334714"/>
              <a:gd name="connsiteX2" fmla="*/ 0 w 1575470"/>
              <a:gd name="connsiteY2" fmla="*/ 1226429 h 2334714"/>
              <a:gd name="connsiteX3" fmla="*/ 1246972 w 1575470"/>
              <a:gd name="connsiteY3" fmla="*/ 0 h 2334714"/>
              <a:gd name="connsiteX4" fmla="*/ 1575470 w 1575470"/>
              <a:gd name="connsiteY4" fmla="*/ 344850 h 2334714"/>
              <a:gd name="connsiteX5" fmla="*/ 688785 w 1575470"/>
              <a:gd name="connsiteY5" fmla="*/ 1225569 h 2334714"/>
              <a:gd name="connsiteX6" fmla="*/ 1422439 w 1575470"/>
              <a:gd name="connsiteY6" fmla="*/ 1984241 h 2334714"/>
              <a:gd name="connsiteX7" fmla="*/ 1199405 w 1575470"/>
              <a:gd name="connsiteY7" fmla="*/ 2209341 h 2334714"/>
              <a:gd name="connsiteX0" fmla="*/ 1199405 w 1575470"/>
              <a:gd name="connsiteY0" fmla="*/ 2209341 h 2477589"/>
              <a:gd name="connsiteX1" fmla="*/ 1245481 w 1575470"/>
              <a:gd name="connsiteY1" fmla="*/ 2477589 h 2477589"/>
              <a:gd name="connsiteX2" fmla="*/ 0 w 1575470"/>
              <a:gd name="connsiteY2" fmla="*/ 1226429 h 2477589"/>
              <a:gd name="connsiteX3" fmla="*/ 1246972 w 1575470"/>
              <a:gd name="connsiteY3" fmla="*/ 0 h 2477589"/>
              <a:gd name="connsiteX4" fmla="*/ 1575470 w 1575470"/>
              <a:gd name="connsiteY4" fmla="*/ 344850 h 2477589"/>
              <a:gd name="connsiteX5" fmla="*/ 688785 w 1575470"/>
              <a:gd name="connsiteY5" fmla="*/ 1225569 h 2477589"/>
              <a:gd name="connsiteX6" fmla="*/ 1422439 w 1575470"/>
              <a:gd name="connsiteY6" fmla="*/ 1984241 h 2477589"/>
              <a:gd name="connsiteX7" fmla="*/ 1199405 w 1575470"/>
              <a:gd name="connsiteY7" fmla="*/ 2209341 h 2477589"/>
              <a:gd name="connsiteX0" fmla="*/ 1408955 w 1575470"/>
              <a:gd name="connsiteY0" fmla="*/ 2314116 h 2477589"/>
              <a:gd name="connsiteX1" fmla="*/ 1245481 w 1575470"/>
              <a:gd name="connsiteY1" fmla="*/ 2477589 h 2477589"/>
              <a:gd name="connsiteX2" fmla="*/ 0 w 1575470"/>
              <a:gd name="connsiteY2" fmla="*/ 1226429 h 2477589"/>
              <a:gd name="connsiteX3" fmla="*/ 1246972 w 1575470"/>
              <a:gd name="connsiteY3" fmla="*/ 0 h 2477589"/>
              <a:gd name="connsiteX4" fmla="*/ 1575470 w 1575470"/>
              <a:gd name="connsiteY4" fmla="*/ 344850 h 2477589"/>
              <a:gd name="connsiteX5" fmla="*/ 688785 w 1575470"/>
              <a:gd name="connsiteY5" fmla="*/ 1225569 h 2477589"/>
              <a:gd name="connsiteX6" fmla="*/ 1422439 w 1575470"/>
              <a:gd name="connsiteY6" fmla="*/ 1984241 h 2477589"/>
              <a:gd name="connsiteX7" fmla="*/ 1408955 w 1575470"/>
              <a:gd name="connsiteY7" fmla="*/ 2314116 h 2477589"/>
              <a:gd name="connsiteX0" fmla="*/ 1408955 w 1575470"/>
              <a:gd name="connsiteY0" fmla="*/ 2314116 h 2463302"/>
              <a:gd name="connsiteX1" fmla="*/ 1226431 w 1575470"/>
              <a:gd name="connsiteY1" fmla="*/ 2463302 h 2463302"/>
              <a:gd name="connsiteX2" fmla="*/ 0 w 1575470"/>
              <a:gd name="connsiteY2" fmla="*/ 1226429 h 2463302"/>
              <a:gd name="connsiteX3" fmla="*/ 1246972 w 1575470"/>
              <a:gd name="connsiteY3" fmla="*/ 0 h 2463302"/>
              <a:gd name="connsiteX4" fmla="*/ 1575470 w 1575470"/>
              <a:gd name="connsiteY4" fmla="*/ 344850 h 2463302"/>
              <a:gd name="connsiteX5" fmla="*/ 688785 w 1575470"/>
              <a:gd name="connsiteY5" fmla="*/ 1225569 h 2463302"/>
              <a:gd name="connsiteX6" fmla="*/ 1422439 w 1575470"/>
              <a:gd name="connsiteY6" fmla="*/ 1984241 h 2463302"/>
              <a:gd name="connsiteX7" fmla="*/ 1408955 w 1575470"/>
              <a:gd name="connsiteY7" fmla="*/ 2314116 h 2463302"/>
              <a:gd name="connsiteX0" fmla="*/ 1404192 w 1575470"/>
              <a:gd name="connsiteY0" fmla="*/ 2309353 h 2463302"/>
              <a:gd name="connsiteX1" fmla="*/ 1226431 w 1575470"/>
              <a:gd name="connsiteY1" fmla="*/ 2463302 h 2463302"/>
              <a:gd name="connsiteX2" fmla="*/ 0 w 1575470"/>
              <a:gd name="connsiteY2" fmla="*/ 1226429 h 2463302"/>
              <a:gd name="connsiteX3" fmla="*/ 1246972 w 1575470"/>
              <a:gd name="connsiteY3" fmla="*/ 0 h 2463302"/>
              <a:gd name="connsiteX4" fmla="*/ 1575470 w 1575470"/>
              <a:gd name="connsiteY4" fmla="*/ 344850 h 2463302"/>
              <a:gd name="connsiteX5" fmla="*/ 688785 w 1575470"/>
              <a:gd name="connsiteY5" fmla="*/ 1225569 h 2463302"/>
              <a:gd name="connsiteX6" fmla="*/ 1422439 w 1575470"/>
              <a:gd name="connsiteY6" fmla="*/ 1984241 h 2463302"/>
              <a:gd name="connsiteX7" fmla="*/ 1404192 w 1575470"/>
              <a:gd name="connsiteY7" fmla="*/ 2309353 h 2463302"/>
              <a:gd name="connsiteX0" fmla="*/ 1404192 w 1579601"/>
              <a:gd name="connsiteY0" fmla="*/ 2309353 h 2463302"/>
              <a:gd name="connsiteX1" fmla="*/ 1226431 w 1579601"/>
              <a:gd name="connsiteY1" fmla="*/ 2463302 h 2463302"/>
              <a:gd name="connsiteX2" fmla="*/ 0 w 1579601"/>
              <a:gd name="connsiteY2" fmla="*/ 1226429 h 2463302"/>
              <a:gd name="connsiteX3" fmla="*/ 1246972 w 1579601"/>
              <a:gd name="connsiteY3" fmla="*/ 0 h 2463302"/>
              <a:gd name="connsiteX4" fmla="*/ 1575470 w 1579601"/>
              <a:gd name="connsiteY4" fmla="*/ 344850 h 2463302"/>
              <a:gd name="connsiteX5" fmla="*/ 688785 w 1579601"/>
              <a:gd name="connsiteY5" fmla="*/ 1225569 h 2463302"/>
              <a:gd name="connsiteX6" fmla="*/ 1579601 w 1579601"/>
              <a:gd name="connsiteY6" fmla="*/ 2136641 h 2463302"/>
              <a:gd name="connsiteX7" fmla="*/ 1404192 w 1579601"/>
              <a:gd name="connsiteY7" fmla="*/ 2309353 h 2463302"/>
              <a:gd name="connsiteX0" fmla="*/ 1399429 w 1579601"/>
              <a:gd name="connsiteY0" fmla="*/ 2309353 h 2463302"/>
              <a:gd name="connsiteX1" fmla="*/ 1226431 w 1579601"/>
              <a:gd name="connsiteY1" fmla="*/ 2463302 h 2463302"/>
              <a:gd name="connsiteX2" fmla="*/ 0 w 1579601"/>
              <a:gd name="connsiteY2" fmla="*/ 1226429 h 2463302"/>
              <a:gd name="connsiteX3" fmla="*/ 1246972 w 1579601"/>
              <a:gd name="connsiteY3" fmla="*/ 0 h 2463302"/>
              <a:gd name="connsiteX4" fmla="*/ 1575470 w 1579601"/>
              <a:gd name="connsiteY4" fmla="*/ 344850 h 2463302"/>
              <a:gd name="connsiteX5" fmla="*/ 688785 w 1579601"/>
              <a:gd name="connsiteY5" fmla="*/ 1225569 h 2463302"/>
              <a:gd name="connsiteX6" fmla="*/ 1579601 w 1579601"/>
              <a:gd name="connsiteY6" fmla="*/ 2136641 h 2463302"/>
              <a:gd name="connsiteX7" fmla="*/ 1399429 w 1579601"/>
              <a:gd name="connsiteY7" fmla="*/ 2309353 h 2463302"/>
              <a:gd name="connsiteX0" fmla="*/ 1399429 w 1575470"/>
              <a:gd name="connsiteY0" fmla="*/ 2309353 h 2463302"/>
              <a:gd name="connsiteX1" fmla="*/ 1226431 w 1575470"/>
              <a:gd name="connsiteY1" fmla="*/ 2463302 h 2463302"/>
              <a:gd name="connsiteX2" fmla="*/ 0 w 1575470"/>
              <a:gd name="connsiteY2" fmla="*/ 1226429 h 2463302"/>
              <a:gd name="connsiteX3" fmla="*/ 1246972 w 1575470"/>
              <a:gd name="connsiteY3" fmla="*/ 0 h 2463302"/>
              <a:gd name="connsiteX4" fmla="*/ 1575470 w 1575470"/>
              <a:gd name="connsiteY4" fmla="*/ 344850 h 2463302"/>
              <a:gd name="connsiteX5" fmla="*/ 688785 w 1575470"/>
              <a:gd name="connsiteY5" fmla="*/ 1225569 h 2463302"/>
              <a:gd name="connsiteX6" fmla="*/ 1574838 w 1575470"/>
              <a:gd name="connsiteY6" fmla="*/ 2117591 h 2463302"/>
              <a:gd name="connsiteX7" fmla="*/ 1399429 w 1575470"/>
              <a:gd name="connsiteY7" fmla="*/ 2309353 h 2463302"/>
              <a:gd name="connsiteX0" fmla="*/ 1394666 w 1575470"/>
              <a:gd name="connsiteY0" fmla="*/ 2309353 h 2463302"/>
              <a:gd name="connsiteX1" fmla="*/ 1226431 w 1575470"/>
              <a:gd name="connsiteY1" fmla="*/ 2463302 h 2463302"/>
              <a:gd name="connsiteX2" fmla="*/ 0 w 1575470"/>
              <a:gd name="connsiteY2" fmla="*/ 1226429 h 2463302"/>
              <a:gd name="connsiteX3" fmla="*/ 1246972 w 1575470"/>
              <a:gd name="connsiteY3" fmla="*/ 0 h 2463302"/>
              <a:gd name="connsiteX4" fmla="*/ 1575470 w 1575470"/>
              <a:gd name="connsiteY4" fmla="*/ 344850 h 2463302"/>
              <a:gd name="connsiteX5" fmla="*/ 688785 w 1575470"/>
              <a:gd name="connsiteY5" fmla="*/ 1225569 h 2463302"/>
              <a:gd name="connsiteX6" fmla="*/ 1574838 w 1575470"/>
              <a:gd name="connsiteY6" fmla="*/ 2117591 h 2463302"/>
              <a:gd name="connsiteX7" fmla="*/ 1394666 w 1575470"/>
              <a:gd name="connsiteY7" fmla="*/ 2309353 h 246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5470" h="2463302">
                <a:moveTo>
                  <a:pt x="1394666" y="2309353"/>
                </a:moveTo>
                <a:lnTo>
                  <a:pt x="1226431" y="2463302"/>
                </a:lnTo>
                <a:lnTo>
                  <a:pt x="0" y="1226429"/>
                </a:lnTo>
                <a:lnTo>
                  <a:pt x="1246972" y="0"/>
                </a:lnTo>
                <a:lnTo>
                  <a:pt x="1575470" y="344850"/>
                </a:lnTo>
                <a:lnTo>
                  <a:pt x="688785" y="1225569"/>
                </a:lnTo>
                <a:lnTo>
                  <a:pt x="1574838" y="2117591"/>
                </a:lnTo>
                <a:lnTo>
                  <a:pt x="1394666" y="2309353"/>
                </a:lnTo>
                <a:close/>
              </a:path>
            </a:pathLst>
          </a:custGeom>
          <a:solidFill>
            <a:srgbClr val="F3A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81476" y="1756121"/>
            <a:ext cx="2508998" cy="1926810"/>
          </a:xfrm>
          <a:prstGeom prst="rect">
            <a:avLst/>
          </a:prstGeom>
          <a:noFill/>
        </p:spPr>
        <p:txBody>
          <a:bodyPr wrap="square" rtlCol="0">
            <a:spAutoFit/>
          </a:bodyPr>
          <a:lstStyle/>
          <a:p>
            <a:pPr algn="ctr"/>
            <a:r>
              <a:rPr lang="nb-NO" sz="2800" b="1" dirty="0" smtClean="0">
                <a:solidFill>
                  <a:srgbClr val="344A5F"/>
                </a:solidFill>
                <a:latin typeface="Glacial Indifference" pitchFamily="50" charset="0"/>
              </a:rPr>
              <a:t>STEP 1</a:t>
            </a:r>
          </a:p>
          <a:p>
            <a:pPr>
              <a:lnSpc>
                <a:spcPct val="105000"/>
              </a:lnSpc>
            </a:pPr>
            <a:r>
              <a:rPr lang="nb-NO" sz="2200" dirty="0" err="1" smtClean="0">
                <a:solidFill>
                  <a:srgbClr val="344A5F"/>
                </a:solidFill>
                <a:latin typeface="Glacial Indifference" pitchFamily="50" charset="0"/>
              </a:rPr>
              <a:t>Convert</a:t>
            </a:r>
            <a:r>
              <a:rPr lang="nb-NO" sz="2200" dirty="0" smtClean="0">
                <a:solidFill>
                  <a:srgbClr val="344A5F"/>
                </a:solidFill>
                <a:latin typeface="Glacial Indifference" pitchFamily="50" charset="0"/>
              </a:rPr>
              <a:t> </a:t>
            </a:r>
            <a:r>
              <a:rPr lang="nb-NO" sz="2200" dirty="0" err="1" smtClean="0">
                <a:solidFill>
                  <a:srgbClr val="344A5F"/>
                </a:solidFill>
                <a:latin typeface="Glacial Indifference" pitchFamily="50" charset="0"/>
              </a:rPr>
              <a:t>points</a:t>
            </a:r>
            <a:r>
              <a:rPr lang="nb-NO" sz="2200" dirty="0" smtClean="0">
                <a:solidFill>
                  <a:srgbClr val="344A5F"/>
                </a:solidFill>
                <a:latin typeface="Glacial Indifference" pitchFamily="50" charset="0"/>
              </a:rPr>
              <a:t> to </a:t>
            </a:r>
            <a:r>
              <a:rPr lang="nb-NO" sz="2200" dirty="0" err="1" smtClean="0">
                <a:solidFill>
                  <a:srgbClr val="344A5F"/>
                </a:solidFill>
                <a:latin typeface="Glacial Indifference" pitchFamily="50" charset="0"/>
              </a:rPr>
              <a:t>linestrings</a:t>
            </a:r>
            <a:r>
              <a:rPr lang="nb-NO" sz="2200" dirty="0" smtClean="0">
                <a:solidFill>
                  <a:srgbClr val="344A5F"/>
                </a:solidFill>
                <a:latin typeface="Glacial Indifference" pitchFamily="50" charset="0"/>
              </a:rPr>
              <a:t> to </a:t>
            </a:r>
            <a:r>
              <a:rPr lang="nb-NO" sz="2200" dirty="0" err="1" smtClean="0">
                <a:solidFill>
                  <a:srgbClr val="344A5F"/>
                </a:solidFill>
                <a:latin typeface="Glacial Indifference" pitchFamily="50" charset="0"/>
              </a:rPr>
              <a:t>interpolate</a:t>
            </a:r>
            <a:r>
              <a:rPr lang="nb-NO" sz="2200" dirty="0" smtClean="0">
                <a:solidFill>
                  <a:srgbClr val="344A5F"/>
                </a:solidFill>
                <a:latin typeface="Glacial Indifference" pitchFamily="50" charset="0"/>
              </a:rPr>
              <a:t> </a:t>
            </a:r>
            <a:r>
              <a:rPr lang="nb-NO" sz="2200" dirty="0" err="1" smtClean="0">
                <a:solidFill>
                  <a:srgbClr val="344A5F"/>
                </a:solidFill>
                <a:latin typeface="Glacial Indifference" pitchFamily="50" charset="0"/>
              </a:rPr>
              <a:t>sequence</a:t>
            </a:r>
            <a:endParaRPr lang="en-US" sz="2200" dirty="0">
              <a:solidFill>
                <a:srgbClr val="344A5F"/>
              </a:solidFill>
              <a:latin typeface="Glacial Indifference" pitchFamily="50" charset="0"/>
            </a:endParaRPr>
          </a:p>
        </p:txBody>
      </p:sp>
      <p:sp>
        <p:nvSpPr>
          <p:cNvPr id="36" name="TextBox 35"/>
          <p:cNvSpPr txBox="1"/>
          <p:nvPr/>
        </p:nvSpPr>
        <p:spPr>
          <a:xfrm>
            <a:off x="2838094" y="1756121"/>
            <a:ext cx="2604239" cy="1928220"/>
          </a:xfrm>
          <a:prstGeom prst="rect">
            <a:avLst/>
          </a:prstGeom>
          <a:noFill/>
        </p:spPr>
        <p:txBody>
          <a:bodyPr wrap="square" rtlCol="0">
            <a:spAutoFit/>
          </a:bodyPr>
          <a:lstStyle/>
          <a:p>
            <a:pPr algn="ctr"/>
            <a:r>
              <a:rPr lang="nb-NO" sz="2800" b="1" dirty="0" smtClean="0">
                <a:solidFill>
                  <a:srgbClr val="F3AE4E"/>
                </a:solidFill>
                <a:latin typeface="Glacial Indifference" pitchFamily="50" charset="0"/>
              </a:rPr>
              <a:t>STEP 2</a:t>
            </a:r>
          </a:p>
          <a:p>
            <a:pPr>
              <a:lnSpc>
                <a:spcPct val="105000"/>
              </a:lnSpc>
            </a:pPr>
            <a:r>
              <a:rPr lang="nb-NO" sz="2200" dirty="0" err="1" smtClean="0">
                <a:solidFill>
                  <a:srgbClr val="344A5F"/>
                </a:solidFill>
                <a:latin typeface="Glacial Indifference" pitchFamily="50" charset="0"/>
              </a:rPr>
              <a:t>Linestring</a:t>
            </a:r>
            <a:r>
              <a:rPr lang="nb-NO" sz="2200" dirty="0" smtClean="0">
                <a:solidFill>
                  <a:srgbClr val="344A5F"/>
                </a:solidFill>
                <a:latin typeface="Glacial Indifference" pitchFamily="50" charset="0"/>
              </a:rPr>
              <a:t> to polygon </a:t>
            </a:r>
            <a:r>
              <a:rPr lang="nb-NO" sz="2200" dirty="0" err="1" smtClean="0">
                <a:solidFill>
                  <a:srgbClr val="344A5F"/>
                </a:solidFill>
                <a:latin typeface="Glacial Indifference" pitchFamily="50" charset="0"/>
              </a:rPr>
              <a:t>with</a:t>
            </a:r>
            <a:r>
              <a:rPr lang="nb-NO" sz="2200" dirty="0" smtClean="0">
                <a:solidFill>
                  <a:srgbClr val="344A5F"/>
                </a:solidFill>
                <a:latin typeface="Glacial Indifference" pitchFamily="50" charset="0"/>
              </a:rPr>
              <a:t> 50 meters buffer</a:t>
            </a:r>
          </a:p>
          <a:p>
            <a:endParaRPr lang="en-US" sz="2200" dirty="0">
              <a:solidFill>
                <a:srgbClr val="A29377"/>
              </a:solidFill>
              <a:latin typeface="Glacial Indifference" pitchFamily="50" charset="0"/>
            </a:endParaRPr>
          </a:p>
        </p:txBody>
      </p:sp>
      <p:sp>
        <p:nvSpPr>
          <p:cNvPr id="38" name="TextBox 37"/>
          <p:cNvSpPr txBox="1"/>
          <p:nvPr/>
        </p:nvSpPr>
        <p:spPr>
          <a:xfrm>
            <a:off x="267271" y="3706867"/>
            <a:ext cx="2508998" cy="1589666"/>
          </a:xfrm>
          <a:prstGeom prst="rect">
            <a:avLst/>
          </a:prstGeom>
          <a:noFill/>
        </p:spPr>
        <p:txBody>
          <a:bodyPr wrap="square" rtlCol="0">
            <a:spAutoFit/>
          </a:bodyPr>
          <a:lstStyle/>
          <a:p>
            <a:pPr algn="ctr"/>
            <a:r>
              <a:rPr lang="nb-NO" sz="2800" b="1" dirty="0" smtClean="0">
                <a:solidFill>
                  <a:srgbClr val="F3AE4E"/>
                </a:solidFill>
                <a:latin typeface="Glacial Indifference" pitchFamily="50" charset="0"/>
              </a:rPr>
              <a:t>STEP 3</a:t>
            </a:r>
          </a:p>
          <a:p>
            <a:pPr>
              <a:lnSpc>
                <a:spcPct val="105000"/>
              </a:lnSpc>
            </a:pPr>
            <a:r>
              <a:rPr lang="nb-NO" sz="2200" dirty="0" smtClean="0">
                <a:solidFill>
                  <a:srgbClr val="344A5F"/>
                </a:solidFill>
                <a:latin typeface="Glacial Indifference" pitchFamily="50" charset="0"/>
              </a:rPr>
              <a:t>PIP </a:t>
            </a:r>
            <a:r>
              <a:rPr lang="nb-NO" sz="2200" dirty="0" err="1" smtClean="0">
                <a:solidFill>
                  <a:srgbClr val="344A5F"/>
                </a:solidFill>
                <a:latin typeface="Glacial Indifference" pitchFamily="50" charset="0"/>
              </a:rPr>
              <a:t>iteration</a:t>
            </a:r>
            <a:r>
              <a:rPr lang="nb-NO" sz="2200" dirty="0" smtClean="0">
                <a:solidFill>
                  <a:srgbClr val="344A5F"/>
                </a:solidFill>
                <a:latin typeface="Glacial Indifference" pitchFamily="50" charset="0"/>
              </a:rPr>
              <a:t> over all </a:t>
            </a:r>
            <a:r>
              <a:rPr lang="nb-NO" sz="2200" dirty="0" err="1" smtClean="0">
                <a:solidFill>
                  <a:srgbClr val="344A5F"/>
                </a:solidFill>
                <a:latin typeface="Glacial Indifference" pitchFamily="50" charset="0"/>
              </a:rPr>
              <a:t>barges</a:t>
            </a:r>
            <a:r>
              <a:rPr lang="nb-NO" sz="2200" dirty="0" smtClean="0">
                <a:solidFill>
                  <a:srgbClr val="344A5F"/>
                </a:solidFill>
                <a:latin typeface="Glacial Indifference" pitchFamily="50" charset="0"/>
              </a:rPr>
              <a:t> </a:t>
            </a:r>
            <a:r>
              <a:rPr lang="nb-NO" sz="2200" dirty="0" err="1" smtClean="0">
                <a:solidFill>
                  <a:srgbClr val="344A5F"/>
                </a:solidFill>
                <a:latin typeface="Glacial Indifference" pitchFamily="50" charset="0"/>
              </a:rPr>
              <a:t>prospects</a:t>
            </a:r>
            <a:endParaRPr lang="en-US" sz="2200" dirty="0">
              <a:solidFill>
                <a:srgbClr val="344A5F"/>
              </a:solidFill>
              <a:latin typeface="Glacial Indifference" pitchFamily="50" charset="0"/>
            </a:endParaRPr>
          </a:p>
        </p:txBody>
      </p:sp>
      <p:sp>
        <p:nvSpPr>
          <p:cNvPr id="40" name="TextBox 39"/>
          <p:cNvSpPr txBox="1"/>
          <p:nvPr/>
        </p:nvSpPr>
        <p:spPr>
          <a:xfrm>
            <a:off x="2874783" y="3690639"/>
            <a:ext cx="2604239" cy="1958998"/>
          </a:xfrm>
          <a:prstGeom prst="rect">
            <a:avLst/>
          </a:prstGeom>
          <a:noFill/>
        </p:spPr>
        <p:txBody>
          <a:bodyPr wrap="square" rtlCol="0">
            <a:spAutoFit/>
          </a:bodyPr>
          <a:lstStyle/>
          <a:p>
            <a:pPr algn="ctr"/>
            <a:r>
              <a:rPr lang="nb-NO" sz="2800" b="1" dirty="0" smtClean="0">
                <a:solidFill>
                  <a:srgbClr val="344A5F"/>
                </a:solidFill>
                <a:latin typeface="Glacial Indifference" pitchFamily="50" charset="0"/>
              </a:rPr>
              <a:t>STEP 4</a:t>
            </a:r>
          </a:p>
          <a:p>
            <a:pPr>
              <a:lnSpc>
                <a:spcPct val="105000"/>
              </a:lnSpc>
            </a:pPr>
            <a:r>
              <a:rPr lang="nb-NO" sz="2200" dirty="0" err="1" smtClean="0">
                <a:solidFill>
                  <a:srgbClr val="344A5F"/>
                </a:solidFill>
                <a:latin typeface="Glacial Indifference" pitchFamily="50" charset="0"/>
              </a:rPr>
              <a:t>Discovery</a:t>
            </a:r>
            <a:r>
              <a:rPr lang="nb-NO" sz="2200" dirty="0" smtClean="0">
                <a:solidFill>
                  <a:srgbClr val="344A5F"/>
                </a:solidFill>
                <a:latin typeface="Glacial Indifference" pitchFamily="50" charset="0"/>
              </a:rPr>
              <a:t> </a:t>
            </a:r>
            <a:r>
              <a:rPr lang="nb-NO" sz="2200" dirty="0" err="1" smtClean="0">
                <a:solidFill>
                  <a:srgbClr val="344A5F"/>
                </a:solidFill>
                <a:latin typeface="Glacial Indifference" pitchFamily="50" charset="0"/>
              </a:rPr>
              <a:t>of</a:t>
            </a:r>
            <a:r>
              <a:rPr lang="nb-NO" sz="2200" dirty="0" smtClean="0">
                <a:solidFill>
                  <a:srgbClr val="344A5F"/>
                </a:solidFill>
                <a:latin typeface="Glacial Indifference" pitchFamily="50" charset="0"/>
              </a:rPr>
              <a:t> service </a:t>
            </a:r>
            <a:r>
              <a:rPr lang="nb-NO" sz="2200" dirty="0" err="1" smtClean="0">
                <a:solidFill>
                  <a:srgbClr val="344A5F"/>
                </a:solidFill>
                <a:latin typeface="Glacial Indifference" pitchFamily="50" charset="0"/>
              </a:rPr>
              <a:t>barge</a:t>
            </a:r>
            <a:r>
              <a:rPr lang="nb-NO" sz="2200" dirty="0" smtClean="0">
                <a:solidFill>
                  <a:srgbClr val="344A5F"/>
                </a:solidFill>
                <a:latin typeface="Glacial Indifference" pitchFamily="50" charset="0"/>
              </a:rPr>
              <a:t> and </a:t>
            </a:r>
            <a:r>
              <a:rPr lang="nb-NO" sz="2200" dirty="0" err="1" smtClean="0">
                <a:solidFill>
                  <a:srgbClr val="344A5F"/>
                </a:solidFill>
                <a:latin typeface="Glacial Indifference" pitchFamily="50" charset="0"/>
              </a:rPr>
              <a:t>collection</a:t>
            </a:r>
            <a:r>
              <a:rPr lang="nb-NO" sz="2200" dirty="0" smtClean="0">
                <a:solidFill>
                  <a:srgbClr val="344A5F"/>
                </a:solidFill>
                <a:latin typeface="Glacial Indifference" pitchFamily="50" charset="0"/>
              </a:rPr>
              <a:t> </a:t>
            </a:r>
            <a:r>
              <a:rPr lang="nb-NO" sz="2200" dirty="0" err="1" smtClean="0">
                <a:solidFill>
                  <a:srgbClr val="344A5F"/>
                </a:solidFill>
                <a:latin typeface="Glacial Indifference" pitchFamily="50" charset="0"/>
              </a:rPr>
              <a:t>of</a:t>
            </a:r>
            <a:r>
              <a:rPr lang="nb-NO" sz="2200" dirty="0" smtClean="0">
                <a:solidFill>
                  <a:srgbClr val="344A5F"/>
                </a:solidFill>
                <a:latin typeface="Glacial Indifference" pitchFamily="50" charset="0"/>
              </a:rPr>
              <a:t> data</a:t>
            </a:r>
          </a:p>
          <a:p>
            <a:endParaRPr lang="en-US" sz="2400" dirty="0">
              <a:solidFill>
                <a:srgbClr val="A29377"/>
              </a:solidFill>
              <a:latin typeface="Glacial Indifference" pitchFamily="50" charset="0"/>
            </a:endParaRPr>
          </a:p>
        </p:txBody>
      </p:sp>
      <p:sp>
        <p:nvSpPr>
          <p:cNvPr id="28" name="Freeform 27"/>
          <p:cNvSpPr>
            <a:spLocks/>
          </p:cNvSpPr>
          <p:nvPr/>
        </p:nvSpPr>
        <p:spPr>
          <a:xfrm>
            <a:off x="11436000" y="6534000"/>
            <a:ext cx="756000" cy="324000"/>
          </a:xfrm>
          <a:custGeom>
            <a:avLst/>
            <a:gdLst>
              <a:gd name="connsiteX0" fmla="*/ 0 w 3505200"/>
              <a:gd name="connsiteY0" fmla="*/ 1270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12700 h 946150"/>
              <a:gd name="connsiteX0" fmla="*/ 0 w 3505200"/>
              <a:gd name="connsiteY0" fmla="*/ 635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6350 h 946150"/>
              <a:gd name="connsiteX0" fmla="*/ 0 w 3505200"/>
              <a:gd name="connsiteY0" fmla="*/ 6350 h 958850"/>
              <a:gd name="connsiteX1" fmla="*/ 3492500 w 3505200"/>
              <a:gd name="connsiteY1" fmla="*/ 0 h 958850"/>
              <a:gd name="connsiteX2" fmla="*/ 3505200 w 3505200"/>
              <a:gd name="connsiteY2" fmla="*/ 958850 h 958850"/>
              <a:gd name="connsiteX3" fmla="*/ 0 w 3505200"/>
              <a:gd name="connsiteY3" fmla="*/ 946150 h 958850"/>
              <a:gd name="connsiteX4" fmla="*/ 736600 w 3505200"/>
              <a:gd name="connsiteY4" fmla="*/ 463550 h 958850"/>
              <a:gd name="connsiteX5" fmla="*/ 0 w 3505200"/>
              <a:gd name="connsiteY5" fmla="*/ 6350 h 95885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398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525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017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876300 h 952500"/>
              <a:gd name="connsiteX4" fmla="*/ 736600 w 3505200"/>
              <a:gd name="connsiteY4" fmla="*/ 457200 h 952500"/>
              <a:gd name="connsiteX5" fmla="*/ 0 w 3505200"/>
              <a:gd name="connsiteY5" fmla="*/ 0 h 952500"/>
              <a:gd name="connsiteX0" fmla="*/ 0 w 3505200"/>
              <a:gd name="connsiteY0" fmla="*/ 0 h 876300"/>
              <a:gd name="connsiteX1" fmla="*/ 3505200 w 3505200"/>
              <a:gd name="connsiteY1" fmla="*/ 6350 h 876300"/>
              <a:gd name="connsiteX2" fmla="*/ 3505200 w 3505200"/>
              <a:gd name="connsiteY2" fmla="*/ 876300 h 876300"/>
              <a:gd name="connsiteX3" fmla="*/ 0 w 3505200"/>
              <a:gd name="connsiteY3" fmla="*/ 876300 h 876300"/>
              <a:gd name="connsiteX4" fmla="*/ 736600 w 3505200"/>
              <a:gd name="connsiteY4" fmla="*/ 457200 h 876300"/>
              <a:gd name="connsiteX5" fmla="*/ 0 w 35052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876300">
                <a:moveTo>
                  <a:pt x="0" y="0"/>
                </a:moveTo>
                <a:lnTo>
                  <a:pt x="3505200" y="6350"/>
                </a:lnTo>
                <a:lnTo>
                  <a:pt x="3505200" y="876300"/>
                </a:lnTo>
                <a:lnTo>
                  <a:pt x="0" y="876300"/>
                </a:lnTo>
                <a:lnTo>
                  <a:pt x="736600" y="457200"/>
                </a:lnTo>
                <a:lnTo>
                  <a:pt x="0" y="0"/>
                </a:lnTo>
                <a:close/>
              </a:path>
            </a:pathLst>
          </a:custGeom>
          <a:solidFill>
            <a:srgbClr val="344A5F">
              <a:alpha val="69000"/>
            </a:srgbClr>
          </a:solidFill>
          <a:ln>
            <a:solidFill>
              <a:srgbClr val="F3AE4E">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smtClean="0">
                <a:latin typeface="Glacial Indifference" pitchFamily="50" charset="0"/>
              </a:rPr>
              <a:t>14</a:t>
            </a:r>
            <a:endParaRPr lang="en-US" sz="2000" dirty="0">
              <a:latin typeface="Glacial Indifference" pitchFamily="50" charset="0"/>
            </a:endParaRPr>
          </a:p>
        </p:txBody>
      </p:sp>
      <p:pic>
        <p:nvPicPr>
          <p:cNvPr id="32" name="Picture 31"/>
          <p:cNvPicPr>
            <a:picLocks noChangeAspect="1"/>
          </p:cNvPicPr>
          <p:nvPr/>
        </p:nvPicPr>
        <p:blipFill>
          <a:blip r:embed="rId3"/>
          <a:stretch>
            <a:fillRect/>
          </a:stretch>
        </p:blipFill>
        <p:spPr>
          <a:xfrm>
            <a:off x="691461" y="5480707"/>
            <a:ext cx="4570083" cy="1202731"/>
          </a:xfrm>
          <a:prstGeom prst="rect">
            <a:avLst/>
          </a:prstGeom>
        </p:spPr>
      </p:pic>
      <p:sp>
        <p:nvSpPr>
          <p:cNvPr id="33" name="TextBox 32"/>
          <p:cNvSpPr txBox="1"/>
          <p:nvPr/>
        </p:nvSpPr>
        <p:spPr>
          <a:xfrm>
            <a:off x="833420" y="5571898"/>
            <a:ext cx="2064989" cy="954107"/>
          </a:xfrm>
          <a:prstGeom prst="rect">
            <a:avLst/>
          </a:prstGeom>
          <a:noFill/>
        </p:spPr>
        <p:txBody>
          <a:bodyPr wrap="none" rtlCol="0">
            <a:spAutoFit/>
          </a:bodyPr>
          <a:lstStyle/>
          <a:p>
            <a:r>
              <a:rPr lang="nb-NO" sz="2800" b="1" dirty="0" err="1" smtClean="0">
                <a:solidFill>
                  <a:srgbClr val="344A5F"/>
                </a:solidFill>
                <a:latin typeface="Glacial Indifference" pitchFamily="50" charset="0"/>
              </a:rPr>
              <a:t>Section</a:t>
            </a:r>
            <a:r>
              <a:rPr lang="nb-NO" sz="2800" b="1" dirty="0" smtClean="0">
                <a:solidFill>
                  <a:srgbClr val="344A5F"/>
                </a:solidFill>
                <a:latin typeface="Glacial Indifference" pitchFamily="50" charset="0"/>
              </a:rPr>
              <a:t> 3</a:t>
            </a:r>
          </a:p>
          <a:p>
            <a:r>
              <a:rPr lang="nb-NO" sz="2800" b="1" dirty="0" smtClean="0">
                <a:solidFill>
                  <a:srgbClr val="344A5F"/>
                </a:solidFill>
                <a:latin typeface="Glacial Indifference" pitchFamily="50" charset="0"/>
              </a:rPr>
              <a:t>BUNKERING</a:t>
            </a:r>
          </a:p>
        </p:txBody>
      </p:sp>
      <p:sp>
        <p:nvSpPr>
          <p:cNvPr id="34" name="Isosceles Triangle 33"/>
          <p:cNvSpPr/>
          <p:nvPr/>
        </p:nvSpPr>
        <p:spPr>
          <a:xfrm rot="5400000">
            <a:off x="530233" y="5936910"/>
            <a:ext cx="265678" cy="285434"/>
          </a:xfrm>
          <a:prstGeom prst="triangle">
            <a:avLst/>
          </a:prstGeom>
          <a:solidFill>
            <a:srgbClr val="344A5F"/>
          </a:solidFill>
          <a:ln>
            <a:solidFill>
              <a:srgbClr val="A293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4A5F"/>
              </a:solidFill>
            </a:endParaRPr>
          </a:p>
        </p:txBody>
      </p:sp>
      <p:sp>
        <p:nvSpPr>
          <p:cNvPr id="35" name="Isosceles Triangle 34"/>
          <p:cNvSpPr/>
          <p:nvPr/>
        </p:nvSpPr>
        <p:spPr>
          <a:xfrm rot="16200000">
            <a:off x="5106671" y="5928268"/>
            <a:ext cx="265678" cy="285434"/>
          </a:xfrm>
          <a:prstGeom prst="triangle">
            <a:avLst/>
          </a:prstGeom>
          <a:solidFill>
            <a:srgbClr val="344A5F"/>
          </a:solidFill>
          <a:ln>
            <a:solidFill>
              <a:srgbClr val="A293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44A5F"/>
              </a:solidFill>
            </a:endParaRPr>
          </a:p>
        </p:txBody>
      </p:sp>
    </p:spTree>
    <p:extLst>
      <p:ext uri="{BB962C8B-B14F-4D97-AF65-F5344CB8AC3E}">
        <p14:creationId xmlns:p14="http://schemas.microsoft.com/office/powerpoint/2010/main" val="38781066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
            <a:ext cx="12192000" cy="6858000"/>
          </a:xfrm>
          <a:prstGeom prst="rect">
            <a:avLst/>
          </a:prstGeom>
        </p:spPr>
      </p:pic>
      <p:graphicFrame>
        <p:nvGraphicFramePr>
          <p:cNvPr id="10" name="Chart 9"/>
          <p:cNvGraphicFramePr/>
          <p:nvPr>
            <p:extLst>
              <p:ext uri="{D42A27DB-BD31-4B8C-83A1-F6EECF244321}">
                <p14:modId xmlns:p14="http://schemas.microsoft.com/office/powerpoint/2010/main" val="4277987308"/>
              </p:ext>
            </p:extLst>
          </p:nvPr>
        </p:nvGraphicFramePr>
        <p:xfrm>
          <a:off x="2031999" y="719666"/>
          <a:ext cx="81280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4073654" y="2561405"/>
            <a:ext cx="4044698" cy="1384995"/>
          </a:xfrm>
          <a:prstGeom prst="rect">
            <a:avLst/>
          </a:prstGeom>
          <a:noFill/>
        </p:spPr>
        <p:txBody>
          <a:bodyPr wrap="none" rtlCol="0">
            <a:spAutoFit/>
          </a:bodyPr>
          <a:lstStyle/>
          <a:p>
            <a:pPr algn="ctr"/>
            <a:r>
              <a:rPr lang="nb-NO" sz="4800" b="1" dirty="0" smtClean="0">
                <a:solidFill>
                  <a:srgbClr val="344A5F"/>
                </a:solidFill>
                <a:latin typeface="Glacial Indifference" pitchFamily="50" charset="0"/>
              </a:rPr>
              <a:t>03</a:t>
            </a:r>
          </a:p>
          <a:p>
            <a:pPr algn="ctr"/>
            <a:r>
              <a:rPr lang="nb-NO" sz="3600" b="1" dirty="0" smtClean="0">
                <a:solidFill>
                  <a:srgbClr val="344A5F"/>
                </a:solidFill>
                <a:latin typeface="Glacial Indifference" pitchFamily="50" charset="0"/>
              </a:rPr>
              <a:t>EMPIRICAL STUDY</a:t>
            </a:r>
            <a:endParaRPr lang="en-US" sz="3600" b="1" dirty="0">
              <a:solidFill>
                <a:srgbClr val="344A5F"/>
              </a:solidFill>
              <a:latin typeface="Glacial Indifference" pitchFamily="50" charset="0"/>
            </a:endParaRPr>
          </a:p>
        </p:txBody>
      </p:sp>
    </p:spTree>
    <p:extLst>
      <p:ext uri="{BB962C8B-B14F-4D97-AF65-F5344CB8AC3E}">
        <p14:creationId xmlns:p14="http://schemas.microsoft.com/office/powerpoint/2010/main" val="552662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EMPIRICAL STUDY</a:t>
            </a:r>
            <a:endParaRPr lang="en-US" sz="3600" dirty="0">
              <a:solidFill>
                <a:srgbClr val="344A5F"/>
              </a:solidFill>
              <a:latin typeface="Glacial Indifference" pitchFamily="50" charset="0"/>
            </a:endParaRPr>
          </a:p>
        </p:txBody>
      </p:sp>
      <p:pic>
        <p:nvPicPr>
          <p:cNvPr id="34" name="Ny video">
            <a:hlinkClick r:id="" action="ppaction://media"/>
          </p:cNvPr>
          <p:cNvPicPr>
            <a:picLocks noChangeAspect="1"/>
          </p:cNvPicPr>
          <p:nvPr>
            <a:videoFile r:link="rId1"/>
            <p:extLst>
              <p:ext uri="{DAA4B4D4-6D71-4841-9C94-3DE7FCFB9230}">
                <p14:media xmlns:p14="http://schemas.microsoft.com/office/powerpoint/2010/main" r:embed="rId2">
                  <p14:trim end="41036.6458"/>
                  <p14:bmkLst>
                    <p14:bmk name="Bookmark 1" time="0"/>
                  </p14:bmkLst>
                </p14:media>
              </p:ext>
            </p:extLst>
          </p:nvPr>
        </p:nvPicPr>
        <p:blipFill>
          <a:blip r:embed="rId4"/>
          <a:stretch>
            <a:fillRect/>
          </a:stretch>
        </p:blipFill>
        <p:spPr>
          <a:xfrm>
            <a:off x="6037262" y="805457"/>
            <a:ext cx="6996113" cy="5247085"/>
          </a:xfrm>
          <a:prstGeom prst="rect">
            <a:avLst/>
          </a:prstGeom>
        </p:spPr>
      </p:pic>
      <p:sp>
        <p:nvSpPr>
          <p:cNvPr id="10" name="Freeform 9"/>
          <p:cNvSpPr/>
          <p:nvPr/>
        </p:nvSpPr>
        <p:spPr>
          <a:xfrm rot="10800000">
            <a:off x="10919406" y="6653665"/>
            <a:ext cx="1277356" cy="204334"/>
          </a:xfrm>
          <a:custGeom>
            <a:avLst/>
            <a:gdLst>
              <a:gd name="connsiteX0" fmla="*/ 0 w 4960620"/>
              <a:gd name="connsiteY0" fmla="*/ 144780 h 960120"/>
              <a:gd name="connsiteX1" fmla="*/ 426720 w 4960620"/>
              <a:gd name="connsiteY1" fmla="*/ 563880 h 960120"/>
              <a:gd name="connsiteX2" fmla="*/ 15240 w 4960620"/>
              <a:gd name="connsiteY2" fmla="*/ 960120 h 960120"/>
              <a:gd name="connsiteX3" fmla="*/ 4960620 w 4960620"/>
              <a:gd name="connsiteY3" fmla="*/ 960120 h 960120"/>
              <a:gd name="connsiteX4" fmla="*/ 4953000 w 4960620"/>
              <a:gd name="connsiteY4" fmla="*/ 0 h 960120"/>
              <a:gd name="connsiteX5" fmla="*/ 0 w 4960620"/>
              <a:gd name="connsiteY5" fmla="*/ 144780 h 96012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60620 w 4960620"/>
              <a:gd name="connsiteY4" fmla="*/ 30480 h 815340"/>
              <a:gd name="connsiteX5" fmla="*/ 0 w 4960620"/>
              <a:gd name="connsiteY5" fmla="*/ 0 h 81534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53000 w 4960620"/>
              <a:gd name="connsiteY4" fmla="*/ 0 h 815340"/>
              <a:gd name="connsiteX5" fmla="*/ 0 w 4960620"/>
              <a:gd name="connsiteY5" fmla="*/ 0 h 815340"/>
              <a:gd name="connsiteX0" fmla="*/ 0 w 4953000"/>
              <a:gd name="connsiteY0" fmla="*/ 0 h 838200"/>
              <a:gd name="connsiteX1" fmla="*/ 426720 w 4953000"/>
              <a:gd name="connsiteY1" fmla="*/ 419100 h 838200"/>
              <a:gd name="connsiteX2" fmla="*/ 15240 w 4953000"/>
              <a:gd name="connsiteY2" fmla="*/ 815340 h 838200"/>
              <a:gd name="connsiteX3" fmla="*/ 4945380 w 4953000"/>
              <a:gd name="connsiteY3" fmla="*/ 838200 h 838200"/>
              <a:gd name="connsiteX4" fmla="*/ 4953000 w 4953000"/>
              <a:gd name="connsiteY4" fmla="*/ 0 h 838200"/>
              <a:gd name="connsiteX5" fmla="*/ 0 w 4953000"/>
              <a:gd name="connsiteY5" fmla="*/ 0 h 838200"/>
              <a:gd name="connsiteX0" fmla="*/ 0 w 4964430"/>
              <a:gd name="connsiteY0" fmla="*/ 0 h 823913"/>
              <a:gd name="connsiteX1" fmla="*/ 426720 w 4964430"/>
              <a:gd name="connsiteY1" fmla="*/ 419100 h 823913"/>
              <a:gd name="connsiteX2" fmla="*/ 15240 w 4964430"/>
              <a:gd name="connsiteY2" fmla="*/ 815340 h 823913"/>
              <a:gd name="connsiteX3" fmla="*/ 4964430 w 4964430"/>
              <a:gd name="connsiteY3" fmla="*/ 823913 h 823913"/>
              <a:gd name="connsiteX4" fmla="*/ 4953000 w 4964430"/>
              <a:gd name="connsiteY4" fmla="*/ 0 h 823913"/>
              <a:gd name="connsiteX5" fmla="*/ 0 w 4964430"/>
              <a:gd name="connsiteY5" fmla="*/ 0 h 823913"/>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9525 h 833438"/>
              <a:gd name="connsiteX5" fmla="*/ 0 w 4954905"/>
              <a:gd name="connsiteY5" fmla="*/ 0 h 833438"/>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10477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8096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2524"/>
              <a:gd name="connsiteY0" fmla="*/ 7143 h 833438"/>
              <a:gd name="connsiteX1" fmla="*/ 412432 w 4952524"/>
              <a:gd name="connsiteY1" fmla="*/ 421481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7195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9100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245361 w 5197885"/>
              <a:gd name="connsiteY0" fmla="*/ 7143 h 1008222"/>
              <a:gd name="connsiteX1" fmla="*/ 657793 w 5197885"/>
              <a:gd name="connsiteY1" fmla="*/ 419100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245361 w 5197885"/>
              <a:gd name="connsiteY0" fmla="*/ 7143 h 1008222"/>
              <a:gd name="connsiteX1" fmla="*/ 636870 w 5197885"/>
              <a:gd name="connsiteY1" fmla="*/ 428625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0 w 5203600"/>
              <a:gd name="connsiteY0" fmla="*/ 0 h 1153479"/>
              <a:gd name="connsiteX1" fmla="*/ 642585 w 5203600"/>
              <a:gd name="connsiteY1" fmla="*/ 573882 h 1153479"/>
              <a:gd name="connsiteX2" fmla="*/ 5715 w 5203600"/>
              <a:gd name="connsiteY2" fmla="*/ 1153479 h 1153479"/>
              <a:gd name="connsiteX3" fmla="*/ 5203600 w 5203600"/>
              <a:gd name="connsiteY3" fmla="*/ 978695 h 1153479"/>
              <a:gd name="connsiteX4" fmla="*/ 5192170 w 5203600"/>
              <a:gd name="connsiteY4" fmla="*/ 145257 h 1153479"/>
              <a:gd name="connsiteX5" fmla="*/ 0 w 5203600"/>
              <a:gd name="connsiteY5" fmla="*/ 0 h 1153479"/>
              <a:gd name="connsiteX0" fmla="*/ 0 w 5254939"/>
              <a:gd name="connsiteY0" fmla="*/ 793 h 1154272"/>
              <a:gd name="connsiteX1" fmla="*/ 642585 w 5254939"/>
              <a:gd name="connsiteY1" fmla="*/ 574675 h 1154272"/>
              <a:gd name="connsiteX2" fmla="*/ 5715 w 5254939"/>
              <a:gd name="connsiteY2" fmla="*/ 1154272 h 1154272"/>
              <a:gd name="connsiteX3" fmla="*/ 5203600 w 5254939"/>
              <a:gd name="connsiteY3" fmla="*/ 979488 h 1154272"/>
              <a:gd name="connsiteX4" fmla="*/ 5254939 w 5254939"/>
              <a:gd name="connsiteY4" fmla="*/ 0 h 1154272"/>
              <a:gd name="connsiteX5" fmla="*/ 0 w 5254939"/>
              <a:gd name="connsiteY5" fmla="*/ 793 h 1154272"/>
              <a:gd name="connsiteX0" fmla="*/ 0 w 5259395"/>
              <a:gd name="connsiteY0" fmla="*/ 793 h 1169988"/>
              <a:gd name="connsiteX1" fmla="*/ 642585 w 5259395"/>
              <a:gd name="connsiteY1" fmla="*/ 574675 h 1169988"/>
              <a:gd name="connsiteX2" fmla="*/ 5715 w 5259395"/>
              <a:gd name="connsiteY2" fmla="*/ 1154272 h 1169988"/>
              <a:gd name="connsiteX3" fmla="*/ 5259395 w 5259395"/>
              <a:gd name="connsiteY3" fmla="*/ 1169988 h 1169988"/>
              <a:gd name="connsiteX4" fmla="*/ 5254939 w 5259395"/>
              <a:gd name="connsiteY4" fmla="*/ 0 h 1169988"/>
              <a:gd name="connsiteX5" fmla="*/ 0 w 5259395"/>
              <a:gd name="connsiteY5" fmla="*/ 793 h 1169988"/>
              <a:gd name="connsiteX0" fmla="*/ 0 w 5259395"/>
              <a:gd name="connsiteY0" fmla="*/ 0 h 1181895"/>
              <a:gd name="connsiteX1" fmla="*/ 642585 w 5259395"/>
              <a:gd name="connsiteY1" fmla="*/ 586582 h 1181895"/>
              <a:gd name="connsiteX2" fmla="*/ 5715 w 5259395"/>
              <a:gd name="connsiteY2" fmla="*/ 1166179 h 1181895"/>
              <a:gd name="connsiteX3" fmla="*/ 5259395 w 5259395"/>
              <a:gd name="connsiteY3" fmla="*/ 1181895 h 1181895"/>
              <a:gd name="connsiteX4" fmla="*/ 5254939 w 5259395"/>
              <a:gd name="connsiteY4" fmla="*/ 11907 h 1181895"/>
              <a:gd name="connsiteX5" fmla="*/ 0 w 5259395"/>
              <a:gd name="connsiteY5" fmla="*/ 0 h 1181895"/>
              <a:gd name="connsiteX0" fmla="*/ 0 w 5266369"/>
              <a:gd name="connsiteY0" fmla="*/ 0 h 1181895"/>
              <a:gd name="connsiteX1" fmla="*/ 649559 w 5266369"/>
              <a:gd name="connsiteY1" fmla="*/ 586582 h 1181895"/>
              <a:gd name="connsiteX2" fmla="*/ 12689 w 5266369"/>
              <a:gd name="connsiteY2" fmla="*/ 1166179 h 1181895"/>
              <a:gd name="connsiteX3" fmla="*/ 5266369 w 5266369"/>
              <a:gd name="connsiteY3" fmla="*/ 1181895 h 1181895"/>
              <a:gd name="connsiteX4" fmla="*/ 5261913 w 5266369"/>
              <a:gd name="connsiteY4" fmla="*/ 11907 h 1181895"/>
              <a:gd name="connsiteX5" fmla="*/ 0 w 5266369"/>
              <a:gd name="connsiteY5" fmla="*/ 0 h 1181895"/>
              <a:gd name="connsiteX0" fmla="*/ 0 w 5266369"/>
              <a:gd name="connsiteY0" fmla="*/ 0 h 1181895"/>
              <a:gd name="connsiteX1" fmla="*/ 649559 w 5266369"/>
              <a:gd name="connsiteY1" fmla="*/ 586582 h 1181895"/>
              <a:gd name="connsiteX2" fmla="*/ 10074 w 5266369"/>
              <a:gd name="connsiteY2" fmla="*/ 1163798 h 1181895"/>
              <a:gd name="connsiteX3" fmla="*/ 5266369 w 5266369"/>
              <a:gd name="connsiteY3" fmla="*/ 1181895 h 1181895"/>
              <a:gd name="connsiteX4" fmla="*/ 5261913 w 5266369"/>
              <a:gd name="connsiteY4" fmla="*/ 11907 h 1181895"/>
              <a:gd name="connsiteX5" fmla="*/ 0 w 5266369"/>
              <a:gd name="connsiteY5" fmla="*/ 0 h 1181895"/>
              <a:gd name="connsiteX0" fmla="*/ 235931 w 5256295"/>
              <a:gd name="connsiteY0" fmla="*/ 224313 h 1169988"/>
              <a:gd name="connsiteX1" fmla="*/ 639485 w 5256295"/>
              <a:gd name="connsiteY1" fmla="*/ 574675 h 1169988"/>
              <a:gd name="connsiteX2" fmla="*/ 0 w 5256295"/>
              <a:gd name="connsiteY2" fmla="*/ 1151891 h 1169988"/>
              <a:gd name="connsiteX3" fmla="*/ 5256295 w 5256295"/>
              <a:gd name="connsiteY3" fmla="*/ 1169988 h 1169988"/>
              <a:gd name="connsiteX4" fmla="*/ 5251839 w 5256295"/>
              <a:gd name="connsiteY4" fmla="*/ 0 h 1169988"/>
              <a:gd name="connsiteX5" fmla="*/ 235931 w 5256295"/>
              <a:gd name="connsiteY5" fmla="*/ 224313 h 1169988"/>
              <a:gd name="connsiteX0" fmla="*/ 235931 w 5256295"/>
              <a:gd name="connsiteY0" fmla="*/ 3381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35931 w 5256295"/>
              <a:gd name="connsiteY5" fmla="*/ 33813 h 979488"/>
              <a:gd name="connsiteX0" fmla="*/ 210483 w 5256295"/>
              <a:gd name="connsiteY0" fmla="*/ 1095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10483 w 5256295"/>
              <a:gd name="connsiteY5" fmla="*/ 10953 h 979488"/>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0 w 5045812"/>
              <a:gd name="connsiteY0" fmla="*/ 0 h 968535"/>
              <a:gd name="connsiteX1" fmla="*/ 429002 w 5045812"/>
              <a:gd name="connsiteY1" fmla="*/ 373222 h 968535"/>
              <a:gd name="connsiteX2" fmla="*/ 27039 w 5045812"/>
              <a:gd name="connsiteY2" fmla="*/ 706598 h 968535"/>
              <a:gd name="connsiteX3" fmla="*/ 5045812 w 5045812"/>
              <a:gd name="connsiteY3" fmla="*/ 968535 h 968535"/>
              <a:gd name="connsiteX4" fmla="*/ 5041357 w 5045812"/>
              <a:gd name="connsiteY4" fmla="*/ 11907 h 968535"/>
              <a:gd name="connsiteX5" fmla="*/ 0 w 5045812"/>
              <a:gd name="connsiteY5" fmla="*/ 0 h 968535"/>
              <a:gd name="connsiteX0" fmla="*/ 0 w 5045812"/>
              <a:gd name="connsiteY0" fmla="*/ 0 h 732315"/>
              <a:gd name="connsiteX1" fmla="*/ 429002 w 5045812"/>
              <a:gd name="connsiteY1" fmla="*/ 373222 h 732315"/>
              <a:gd name="connsiteX2" fmla="*/ 27039 w 5045812"/>
              <a:gd name="connsiteY2" fmla="*/ 70659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32315"/>
              <a:gd name="connsiteX1" fmla="*/ 429002 w 5045812"/>
              <a:gd name="connsiteY1" fmla="*/ 373222 h 732315"/>
              <a:gd name="connsiteX2" fmla="*/ 27039 w 5045812"/>
              <a:gd name="connsiteY2" fmla="*/ 72183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24695"/>
              <a:gd name="connsiteX1" fmla="*/ 429002 w 5045812"/>
              <a:gd name="connsiteY1" fmla="*/ 373222 h 724695"/>
              <a:gd name="connsiteX2" fmla="*/ 27039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45812"/>
              <a:gd name="connsiteY0" fmla="*/ 0 h 724695"/>
              <a:gd name="connsiteX1" fmla="*/ 429002 w 5045812"/>
              <a:gd name="connsiteY1" fmla="*/ 373222 h 724695"/>
              <a:gd name="connsiteX2" fmla="*/ 35521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28846"/>
              <a:gd name="connsiteY0" fmla="*/ 0 h 724695"/>
              <a:gd name="connsiteX1" fmla="*/ 412036 w 5028846"/>
              <a:gd name="connsiteY1" fmla="*/ 373222 h 724695"/>
              <a:gd name="connsiteX2" fmla="*/ 18555 w 5028846"/>
              <a:gd name="connsiteY2" fmla="*/ 721838 h 724695"/>
              <a:gd name="connsiteX3" fmla="*/ 5028846 w 5028846"/>
              <a:gd name="connsiteY3" fmla="*/ 724695 h 724695"/>
              <a:gd name="connsiteX4" fmla="*/ 5024391 w 5028846"/>
              <a:gd name="connsiteY4" fmla="*/ 11907 h 724695"/>
              <a:gd name="connsiteX5" fmla="*/ 0 w 5028846"/>
              <a:gd name="connsiteY5" fmla="*/ 0 h 72469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17703 w 5122158"/>
              <a:gd name="connsiteY4" fmla="*/ 95727 h 808515"/>
              <a:gd name="connsiteX5" fmla="*/ 0 w 5122158"/>
              <a:gd name="connsiteY5" fmla="*/ 0 h 80851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09220 w 5122158"/>
              <a:gd name="connsiteY4" fmla="*/ 19527 h 808515"/>
              <a:gd name="connsiteX5" fmla="*/ 0 w 5122158"/>
              <a:gd name="connsiteY5" fmla="*/ 0 h 808515"/>
              <a:gd name="connsiteX0" fmla="*/ 0 w 5122158"/>
              <a:gd name="connsiteY0" fmla="*/ 3333 h 811848"/>
              <a:gd name="connsiteX1" fmla="*/ 505348 w 5122158"/>
              <a:gd name="connsiteY1" fmla="*/ 460375 h 811848"/>
              <a:gd name="connsiteX2" fmla="*/ 111867 w 5122158"/>
              <a:gd name="connsiteY2" fmla="*/ 808991 h 811848"/>
              <a:gd name="connsiteX3" fmla="*/ 5122158 w 5122158"/>
              <a:gd name="connsiteY3" fmla="*/ 811848 h 811848"/>
              <a:gd name="connsiteX4" fmla="*/ 5109220 w 5122158"/>
              <a:gd name="connsiteY4" fmla="*/ 0 h 811848"/>
              <a:gd name="connsiteX5" fmla="*/ 0 w 5122158"/>
              <a:gd name="connsiteY5" fmla="*/ 3333 h 811848"/>
              <a:gd name="connsiteX0" fmla="*/ 0 w 5122158"/>
              <a:gd name="connsiteY0" fmla="*/ 3333 h 839471"/>
              <a:gd name="connsiteX1" fmla="*/ 505348 w 5122158"/>
              <a:gd name="connsiteY1" fmla="*/ 460375 h 839471"/>
              <a:gd name="connsiteX2" fmla="*/ 86418 w 5122158"/>
              <a:gd name="connsiteY2" fmla="*/ 839471 h 839471"/>
              <a:gd name="connsiteX3" fmla="*/ 5122158 w 5122158"/>
              <a:gd name="connsiteY3" fmla="*/ 811848 h 839471"/>
              <a:gd name="connsiteX4" fmla="*/ 5109220 w 5122158"/>
              <a:gd name="connsiteY4" fmla="*/ 0 h 839471"/>
              <a:gd name="connsiteX5" fmla="*/ 0 w 5122158"/>
              <a:gd name="connsiteY5" fmla="*/ 3333 h 839471"/>
              <a:gd name="connsiteX0" fmla="*/ 0 w 5122158"/>
              <a:gd name="connsiteY0" fmla="*/ 3333 h 824231"/>
              <a:gd name="connsiteX1" fmla="*/ 505348 w 5122158"/>
              <a:gd name="connsiteY1" fmla="*/ 460375 h 824231"/>
              <a:gd name="connsiteX2" fmla="*/ 86418 w 5122158"/>
              <a:gd name="connsiteY2" fmla="*/ 824231 h 824231"/>
              <a:gd name="connsiteX3" fmla="*/ 5122158 w 5122158"/>
              <a:gd name="connsiteY3" fmla="*/ 811848 h 824231"/>
              <a:gd name="connsiteX4" fmla="*/ 5109220 w 5122158"/>
              <a:gd name="connsiteY4" fmla="*/ 0 h 824231"/>
              <a:gd name="connsiteX5" fmla="*/ 0 w 5122158"/>
              <a:gd name="connsiteY5" fmla="*/ 3333 h 824231"/>
              <a:gd name="connsiteX0" fmla="*/ 0 w 5113675"/>
              <a:gd name="connsiteY0" fmla="*/ 3333 h 872808"/>
              <a:gd name="connsiteX1" fmla="*/ 505348 w 5113675"/>
              <a:gd name="connsiteY1" fmla="*/ 460375 h 872808"/>
              <a:gd name="connsiteX2" fmla="*/ 86418 w 5113675"/>
              <a:gd name="connsiteY2" fmla="*/ 824231 h 872808"/>
              <a:gd name="connsiteX3" fmla="*/ 5113675 w 5113675"/>
              <a:gd name="connsiteY3" fmla="*/ 872808 h 872808"/>
              <a:gd name="connsiteX4" fmla="*/ 5109220 w 5113675"/>
              <a:gd name="connsiteY4" fmla="*/ 0 h 872808"/>
              <a:gd name="connsiteX5" fmla="*/ 0 w 5113675"/>
              <a:gd name="connsiteY5" fmla="*/ 3333 h 872808"/>
              <a:gd name="connsiteX0" fmla="*/ 0 w 5113675"/>
              <a:gd name="connsiteY0" fmla="*/ 3333 h 880428"/>
              <a:gd name="connsiteX1" fmla="*/ 505348 w 5113675"/>
              <a:gd name="connsiteY1" fmla="*/ 460375 h 880428"/>
              <a:gd name="connsiteX2" fmla="*/ 86418 w 5113675"/>
              <a:gd name="connsiteY2" fmla="*/ 82423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478840 w 5113675"/>
              <a:gd name="connsiteY1" fmla="*/ 436562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6894 w 5120569"/>
              <a:gd name="connsiteY0" fmla="*/ 3333 h 880428"/>
              <a:gd name="connsiteX1" fmla="*/ 485734 w 5120569"/>
              <a:gd name="connsiteY1" fmla="*/ 436562 h 880428"/>
              <a:gd name="connsiteX2" fmla="*/ 0 w 5120569"/>
              <a:gd name="connsiteY2" fmla="*/ 877571 h 880428"/>
              <a:gd name="connsiteX3" fmla="*/ 5120569 w 5120569"/>
              <a:gd name="connsiteY3" fmla="*/ 880428 h 880428"/>
              <a:gd name="connsiteX4" fmla="*/ 5116114 w 5120569"/>
              <a:gd name="connsiteY4" fmla="*/ 0 h 880428"/>
              <a:gd name="connsiteX5" fmla="*/ 6894 w 5120569"/>
              <a:gd name="connsiteY5" fmla="*/ 3333 h 880428"/>
              <a:gd name="connsiteX0" fmla="*/ 12196 w 5125871"/>
              <a:gd name="connsiteY0" fmla="*/ 3333 h 880428"/>
              <a:gd name="connsiteX1" fmla="*/ 491036 w 5125871"/>
              <a:gd name="connsiteY1" fmla="*/ 436562 h 880428"/>
              <a:gd name="connsiteX2" fmla="*/ 0 w 5125871"/>
              <a:gd name="connsiteY2" fmla="*/ 877571 h 880428"/>
              <a:gd name="connsiteX3" fmla="*/ 5125871 w 5125871"/>
              <a:gd name="connsiteY3" fmla="*/ 880428 h 880428"/>
              <a:gd name="connsiteX4" fmla="*/ 5121416 w 5125871"/>
              <a:gd name="connsiteY4" fmla="*/ 0 h 880428"/>
              <a:gd name="connsiteX5" fmla="*/ 12196 w 5125871"/>
              <a:gd name="connsiteY5" fmla="*/ 3333 h 880428"/>
              <a:gd name="connsiteX0" fmla="*/ 12196 w 5125871"/>
              <a:gd name="connsiteY0" fmla="*/ 3333 h 882333"/>
              <a:gd name="connsiteX1" fmla="*/ 491036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12196 w 5125871"/>
              <a:gd name="connsiteY0" fmla="*/ 3333 h 882333"/>
              <a:gd name="connsiteX1" fmla="*/ 198114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2266 w 5125871"/>
              <a:gd name="connsiteY0" fmla="*/ 3333 h 882333"/>
              <a:gd name="connsiteX1" fmla="*/ 198114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2266 w 5125871"/>
              <a:gd name="connsiteY5" fmla="*/ 3333 h 882333"/>
              <a:gd name="connsiteX0" fmla="*/ 0 w 5126824"/>
              <a:gd name="connsiteY0" fmla="*/ 3333 h 882333"/>
              <a:gd name="connsiteX1" fmla="*/ 199067 w 5126824"/>
              <a:gd name="connsiteY1" fmla="*/ 436562 h 882333"/>
              <a:gd name="connsiteX2" fmla="*/ 953 w 5126824"/>
              <a:gd name="connsiteY2" fmla="*/ 882333 h 882333"/>
              <a:gd name="connsiteX3" fmla="*/ 5126824 w 5126824"/>
              <a:gd name="connsiteY3" fmla="*/ 880428 h 882333"/>
              <a:gd name="connsiteX4" fmla="*/ 5122369 w 5126824"/>
              <a:gd name="connsiteY4" fmla="*/ 0 h 882333"/>
              <a:gd name="connsiteX5" fmla="*/ 0 w 5126824"/>
              <a:gd name="connsiteY5" fmla="*/ 3333 h 882333"/>
              <a:gd name="connsiteX0" fmla="*/ 0 w 5126824"/>
              <a:gd name="connsiteY0" fmla="*/ 3333 h 882333"/>
              <a:gd name="connsiteX1" fmla="*/ 190482 w 5126824"/>
              <a:gd name="connsiteY1" fmla="*/ 436562 h 882333"/>
              <a:gd name="connsiteX2" fmla="*/ 953 w 5126824"/>
              <a:gd name="connsiteY2" fmla="*/ 882333 h 882333"/>
              <a:gd name="connsiteX3" fmla="*/ 5126824 w 5126824"/>
              <a:gd name="connsiteY3" fmla="*/ 880428 h 882333"/>
              <a:gd name="connsiteX4" fmla="*/ 5122369 w 5126824"/>
              <a:gd name="connsiteY4" fmla="*/ 0 h 882333"/>
              <a:gd name="connsiteX5" fmla="*/ 0 w 5126824"/>
              <a:gd name="connsiteY5" fmla="*/ 3333 h 882333"/>
              <a:gd name="connsiteX0" fmla="*/ 3339 w 5130163"/>
              <a:gd name="connsiteY0" fmla="*/ 3333 h 882333"/>
              <a:gd name="connsiteX1" fmla="*/ 193821 w 5130163"/>
              <a:gd name="connsiteY1" fmla="*/ 436562 h 882333"/>
              <a:gd name="connsiteX2" fmla="*/ 0 w 5130163"/>
              <a:gd name="connsiteY2" fmla="*/ 882333 h 882333"/>
              <a:gd name="connsiteX3" fmla="*/ 5130163 w 5130163"/>
              <a:gd name="connsiteY3" fmla="*/ 880428 h 882333"/>
              <a:gd name="connsiteX4" fmla="*/ 5125708 w 5130163"/>
              <a:gd name="connsiteY4" fmla="*/ 0 h 882333"/>
              <a:gd name="connsiteX5" fmla="*/ 3339 w 5130163"/>
              <a:gd name="connsiteY5" fmla="*/ 3333 h 882333"/>
              <a:gd name="connsiteX0" fmla="*/ 119 w 5130163"/>
              <a:gd name="connsiteY0" fmla="*/ 3333 h 882333"/>
              <a:gd name="connsiteX1" fmla="*/ 193821 w 5130163"/>
              <a:gd name="connsiteY1" fmla="*/ 436562 h 882333"/>
              <a:gd name="connsiteX2" fmla="*/ 0 w 5130163"/>
              <a:gd name="connsiteY2" fmla="*/ 882333 h 882333"/>
              <a:gd name="connsiteX3" fmla="*/ 5130163 w 5130163"/>
              <a:gd name="connsiteY3" fmla="*/ 880428 h 882333"/>
              <a:gd name="connsiteX4" fmla="*/ 5125708 w 5130163"/>
              <a:gd name="connsiteY4" fmla="*/ 0 h 882333"/>
              <a:gd name="connsiteX5" fmla="*/ 119 w 5130163"/>
              <a:gd name="connsiteY5" fmla="*/ 3333 h 882333"/>
              <a:gd name="connsiteX0" fmla="*/ 17289 w 5130163"/>
              <a:gd name="connsiteY0" fmla="*/ 0 h 885480"/>
              <a:gd name="connsiteX1" fmla="*/ 193821 w 5130163"/>
              <a:gd name="connsiteY1" fmla="*/ 439709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7289 w 5130163"/>
              <a:gd name="connsiteY0" fmla="*/ 0 h 885480"/>
              <a:gd name="connsiteX1" fmla="*/ 205268 w 5130163"/>
              <a:gd name="connsiteY1" fmla="*/ 439709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7289 w 5130163"/>
              <a:gd name="connsiteY0" fmla="*/ 0 h 885480"/>
              <a:gd name="connsiteX1" fmla="*/ 199545 w 5130163"/>
              <a:gd name="connsiteY1" fmla="*/ 433230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0851 w 5123725"/>
              <a:gd name="connsiteY0" fmla="*/ 0 h 885480"/>
              <a:gd name="connsiteX1" fmla="*/ 193107 w 5123725"/>
              <a:gd name="connsiteY1" fmla="*/ 433230 h 885480"/>
              <a:gd name="connsiteX2" fmla="*/ 0 w 5123725"/>
              <a:gd name="connsiteY2" fmla="*/ 885480 h 885480"/>
              <a:gd name="connsiteX3" fmla="*/ 5123725 w 5123725"/>
              <a:gd name="connsiteY3" fmla="*/ 883575 h 885480"/>
              <a:gd name="connsiteX4" fmla="*/ 5119270 w 5123725"/>
              <a:gd name="connsiteY4" fmla="*/ 3147 h 885480"/>
              <a:gd name="connsiteX5" fmla="*/ 10851 w 5123725"/>
              <a:gd name="connsiteY5" fmla="*/ 0 h 885480"/>
              <a:gd name="connsiteX0" fmla="*/ 6559 w 5119433"/>
              <a:gd name="connsiteY0" fmla="*/ 0 h 885480"/>
              <a:gd name="connsiteX1" fmla="*/ 188815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199546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201692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199545 w 5119433"/>
              <a:gd name="connsiteY1" fmla="*/ 442949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12997 w 5119433"/>
              <a:gd name="connsiteY0" fmla="*/ 1712 h 882333"/>
              <a:gd name="connsiteX1" fmla="*/ 199545 w 5119433"/>
              <a:gd name="connsiteY1" fmla="*/ 439802 h 882333"/>
              <a:gd name="connsiteX2" fmla="*/ 0 w 5119433"/>
              <a:gd name="connsiteY2" fmla="*/ 882333 h 882333"/>
              <a:gd name="connsiteX3" fmla="*/ 5119433 w 5119433"/>
              <a:gd name="connsiteY3" fmla="*/ 880428 h 882333"/>
              <a:gd name="connsiteX4" fmla="*/ 5114978 w 5119433"/>
              <a:gd name="connsiteY4" fmla="*/ 0 h 882333"/>
              <a:gd name="connsiteX5" fmla="*/ 12997 w 5119433"/>
              <a:gd name="connsiteY5" fmla="*/ 1712 h 882333"/>
              <a:gd name="connsiteX0" fmla="*/ 12997 w 5119433"/>
              <a:gd name="connsiteY0" fmla="*/ 1712 h 882333"/>
              <a:gd name="connsiteX1" fmla="*/ 18677 w 5119433"/>
              <a:gd name="connsiteY1" fmla="*/ 439803 h 882333"/>
              <a:gd name="connsiteX2" fmla="*/ 0 w 5119433"/>
              <a:gd name="connsiteY2" fmla="*/ 882333 h 882333"/>
              <a:gd name="connsiteX3" fmla="*/ 5119433 w 5119433"/>
              <a:gd name="connsiteY3" fmla="*/ 880428 h 882333"/>
              <a:gd name="connsiteX4" fmla="*/ 5114978 w 5119433"/>
              <a:gd name="connsiteY4" fmla="*/ 0 h 882333"/>
              <a:gd name="connsiteX5" fmla="*/ 12997 w 5119433"/>
              <a:gd name="connsiteY5" fmla="*/ 1712 h 882333"/>
              <a:gd name="connsiteX0" fmla="*/ 1 w 5106437"/>
              <a:gd name="connsiteY0" fmla="*/ 1712 h 882333"/>
              <a:gd name="connsiteX1" fmla="*/ 5681 w 5106437"/>
              <a:gd name="connsiteY1" fmla="*/ 439803 h 882333"/>
              <a:gd name="connsiteX2" fmla="*/ 15559 w 5106437"/>
              <a:gd name="connsiteY2" fmla="*/ 882333 h 882333"/>
              <a:gd name="connsiteX3" fmla="*/ 5106437 w 5106437"/>
              <a:gd name="connsiteY3" fmla="*/ 880428 h 882333"/>
              <a:gd name="connsiteX4" fmla="*/ 5101982 w 5106437"/>
              <a:gd name="connsiteY4" fmla="*/ 0 h 882333"/>
              <a:gd name="connsiteX5" fmla="*/ 1 w 5106437"/>
              <a:gd name="connsiteY5" fmla="*/ 1712 h 88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6437" h="882333">
                <a:moveTo>
                  <a:pt x="1" y="1712"/>
                </a:moveTo>
                <a:cubicBezTo>
                  <a:pt x="1894" y="147742"/>
                  <a:pt x="3788" y="293773"/>
                  <a:pt x="5681" y="439803"/>
                </a:cubicBezTo>
                <a:lnTo>
                  <a:pt x="15559" y="882333"/>
                </a:lnTo>
                <a:lnTo>
                  <a:pt x="5106437" y="880428"/>
                </a:lnTo>
                <a:cubicBezTo>
                  <a:pt x="5104952" y="490432"/>
                  <a:pt x="5103467" y="389996"/>
                  <a:pt x="5101982" y="0"/>
                </a:cubicBezTo>
                <a:lnTo>
                  <a:pt x="1" y="1712"/>
                </a:lnTo>
                <a:close/>
              </a:path>
            </a:pathLst>
          </a:custGeom>
          <a:gradFill flip="none" rotWithShape="1">
            <a:gsLst>
              <a:gs pos="57000">
                <a:srgbClr val="033453">
                  <a:alpha val="50000"/>
                </a:srgbClr>
              </a:gs>
              <a:gs pos="50000">
                <a:srgbClr val="033453">
                  <a:alpha val="40000"/>
                </a:srgbClr>
              </a:gs>
              <a:gs pos="0">
                <a:srgbClr val="033453">
                  <a:alpha val="0"/>
                </a:srgbClr>
              </a:gs>
              <a:gs pos="10000">
                <a:srgbClr val="033453">
                  <a:alpha val="5000"/>
                </a:srgbClr>
              </a:gs>
              <a:gs pos="29000">
                <a:srgbClr val="033453">
                  <a:alpha val="20000"/>
                </a:srgbClr>
              </a:gs>
              <a:gs pos="21000">
                <a:srgbClr val="033453">
                  <a:alpha val="10000"/>
                </a:srgbClr>
              </a:gs>
              <a:gs pos="41000">
                <a:srgbClr val="033453">
                  <a:alpha val="25000"/>
                </a:srgbClr>
              </a:gs>
              <a:gs pos="100000">
                <a:srgbClr val="033453"/>
              </a:gs>
              <a:gs pos="70000">
                <a:srgbClr val="033453">
                  <a:alpha val="75000"/>
                </a:srgbClr>
              </a:gs>
              <a:gs pos="64000">
                <a:srgbClr val="033453">
                  <a:alpha val="65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000" dirty="0" smtClean="0">
                <a:solidFill>
                  <a:srgbClr val="00225A"/>
                </a:solidFill>
                <a:latin typeface="Garamond" panose="02020404030301010803" pitchFamily="18" charset="0"/>
              </a:rPr>
              <a:t>    </a:t>
            </a:r>
            <a:endParaRPr lang="en-US" sz="3000" b="1" dirty="0">
              <a:solidFill>
                <a:schemeClr val="bg1"/>
              </a:solidFill>
              <a:latin typeface="Garamond" panose="02020404030301010803" pitchFamily="18" charset="0"/>
            </a:endParaRPr>
          </a:p>
        </p:txBody>
      </p:sp>
      <p:sp>
        <p:nvSpPr>
          <p:cNvPr id="19" name="Rectangle 18"/>
          <p:cNvSpPr/>
          <p:nvPr/>
        </p:nvSpPr>
        <p:spPr>
          <a:xfrm rot="5400000">
            <a:off x="9078878" y="-2302896"/>
            <a:ext cx="805459" cy="5411254"/>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9083640" y="3744881"/>
            <a:ext cx="805459" cy="5420780"/>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33091" y="1920869"/>
            <a:ext cx="2902661" cy="1200329"/>
          </a:xfrm>
          <a:prstGeom prst="rect">
            <a:avLst/>
          </a:prstGeom>
          <a:noFill/>
        </p:spPr>
        <p:txBody>
          <a:bodyPr wrap="square" rtlCol="0">
            <a:spAutoFit/>
          </a:bodyPr>
          <a:lstStyle/>
          <a:p>
            <a:r>
              <a:rPr lang="nb-NO" sz="2400" b="1" dirty="0" smtClean="0">
                <a:solidFill>
                  <a:srgbClr val="344A5F"/>
                </a:solidFill>
                <a:latin typeface="Glacial Indifference" pitchFamily="50" charset="0"/>
              </a:rPr>
              <a:t>RAW AIS DATA</a:t>
            </a:r>
          </a:p>
          <a:p>
            <a:r>
              <a:rPr lang="nb-NO" sz="2400" dirty="0" smtClean="0">
                <a:solidFill>
                  <a:srgbClr val="344A5F"/>
                </a:solidFill>
                <a:latin typeface="Glacial Indifference" pitchFamily="50" charset="0"/>
              </a:rPr>
              <a:t>1.3 billion obs.</a:t>
            </a:r>
            <a:endParaRPr lang="nb-NO" sz="2400" dirty="0">
              <a:solidFill>
                <a:srgbClr val="344A5F"/>
              </a:solidFill>
              <a:latin typeface="Glacial Indifference" pitchFamily="50" charset="0"/>
            </a:endParaRPr>
          </a:p>
          <a:p>
            <a:r>
              <a:rPr lang="nb-NO" sz="2400" dirty="0" smtClean="0">
                <a:solidFill>
                  <a:srgbClr val="344A5F"/>
                </a:solidFill>
                <a:latin typeface="Glacial Indifference" pitchFamily="50" charset="0"/>
              </a:rPr>
              <a:t>80,000 </a:t>
            </a:r>
            <a:r>
              <a:rPr lang="nb-NO" sz="2400" dirty="0" err="1" smtClean="0">
                <a:solidFill>
                  <a:srgbClr val="344A5F"/>
                </a:solidFill>
                <a:latin typeface="Glacial Indifference" pitchFamily="50" charset="0"/>
              </a:rPr>
              <a:t>vessels</a:t>
            </a:r>
            <a:endParaRPr lang="en-US" sz="2400" dirty="0">
              <a:solidFill>
                <a:srgbClr val="344A5F"/>
              </a:solidFill>
              <a:latin typeface="Glacial Indifference" pitchFamily="50" charset="0"/>
            </a:endParaRPr>
          </a:p>
        </p:txBody>
      </p:sp>
      <p:sp>
        <p:nvSpPr>
          <p:cNvPr id="24" name="Rectangle 23"/>
          <p:cNvSpPr/>
          <p:nvPr/>
        </p:nvSpPr>
        <p:spPr>
          <a:xfrm>
            <a:off x="5970522" y="-1"/>
            <a:ext cx="805459" cy="6858000"/>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5400000">
            <a:off x="5832442" y="3257549"/>
            <a:ext cx="342900" cy="3429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135752" y="1945058"/>
            <a:ext cx="2764581" cy="1200329"/>
          </a:xfrm>
          <a:prstGeom prst="rect">
            <a:avLst/>
          </a:prstGeom>
          <a:noFill/>
        </p:spPr>
        <p:txBody>
          <a:bodyPr wrap="square" rtlCol="0">
            <a:spAutoFit/>
          </a:bodyPr>
          <a:lstStyle/>
          <a:p>
            <a:r>
              <a:rPr lang="nb-NO" sz="2400" b="1" dirty="0" smtClean="0">
                <a:solidFill>
                  <a:srgbClr val="F3AE4E"/>
                </a:solidFill>
                <a:latin typeface="Glacial Indifference" pitchFamily="50" charset="0"/>
              </a:rPr>
              <a:t>VESSELS</a:t>
            </a:r>
          </a:p>
          <a:p>
            <a:r>
              <a:rPr lang="nb-NO" sz="2400" dirty="0" err="1" smtClean="0">
                <a:solidFill>
                  <a:srgbClr val="344A5F"/>
                </a:solidFill>
                <a:latin typeface="Glacial Indifference" pitchFamily="50" charset="0"/>
              </a:rPr>
              <a:t>Quetzal</a:t>
            </a:r>
            <a:r>
              <a:rPr lang="nb-NO" sz="2400" dirty="0" smtClean="0">
                <a:solidFill>
                  <a:srgbClr val="344A5F"/>
                </a:solidFill>
                <a:latin typeface="Glacial Indifference" pitchFamily="50" charset="0"/>
              </a:rPr>
              <a:t> Arrow</a:t>
            </a:r>
          </a:p>
          <a:p>
            <a:r>
              <a:rPr lang="nb-NO" sz="2400" dirty="0" smtClean="0">
                <a:solidFill>
                  <a:srgbClr val="344A5F"/>
                </a:solidFill>
                <a:latin typeface="Glacial Indifference" pitchFamily="50" charset="0"/>
              </a:rPr>
              <a:t>Liberty</a:t>
            </a:r>
          </a:p>
        </p:txBody>
      </p:sp>
      <mc:AlternateContent xmlns:mc="http://schemas.openxmlformats.org/markup-compatibility/2006" xmlns:a14="http://schemas.microsoft.com/office/drawing/2010/main">
        <mc:Choice Requires="a14">
          <p:sp>
            <p:nvSpPr>
              <p:cNvPr id="17" name="TextBox 16"/>
              <p:cNvSpPr txBox="1"/>
              <p:nvPr/>
            </p:nvSpPr>
            <p:spPr>
              <a:xfrm>
                <a:off x="302130" y="3707690"/>
                <a:ext cx="2764581" cy="2154436"/>
              </a:xfrm>
              <a:prstGeom prst="rect">
                <a:avLst/>
              </a:prstGeom>
              <a:noFill/>
            </p:spPr>
            <p:txBody>
              <a:bodyPr wrap="square" rtlCol="0">
                <a:spAutoFit/>
              </a:bodyPr>
              <a:lstStyle/>
              <a:p>
                <a:r>
                  <a:rPr lang="nb-NO" sz="2400" b="1" dirty="0" smtClean="0">
                    <a:solidFill>
                      <a:srgbClr val="F3AE4E"/>
                    </a:solidFill>
                    <a:latin typeface="Glacial Indifference" pitchFamily="50" charset="0"/>
                  </a:rPr>
                  <a:t>DBSCAN </a:t>
                </a:r>
                <a:r>
                  <a:rPr lang="nb-NO" sz="2400" b="1" dirty="0" err="1" smtClean="0">
                    <a:solidFill>
                      <a:srgbClr val="F3AE4E"/>
                    </a:solidFill>
                    <a:latin typeface="Glacial Indifference" pitchFamily="50" charset="0"/>
                  </a:rPr>
                  <a:t>param</a:t>
                </a:r>
                <a:r>
                  <a:rPr lang="nb-NO" sz="2400" b="1" dirty="0" smtClean="0">
                    <a:solidFill>
                      <a:srgbClr val="F3AE4E"/>
                    </a:solidFill>
                    <a:latin typeface="Glacial Indifference" pitchFamily="50" charset="0"/>
                  </a:rPr>
                  <a:t>.</a:t>
                </a:r>
              </a:p>
              <a:p>
                <a:r>
                  <a:rPr lang="nb-NO" sz="2200" dirty="0" smtClean="0">
                    <a:solidFill>
                      <a:srgbClr val="344A5F"/>
                    </a:solidFill>
                    <a:latin typeface="Glacial Indifference" pitchFamily="50" charset="0"/>
                  </a:rPr>
                  <a:t>Min-</a:t>
                </a:r>
                <a:r>
                  <a:rPr lang="nb-NO" sz="2200" dirty="0" err="1" smtClean="0">
                    <a:solidFill>
                      <a:srgbClr val="344A5F"/>
                    </a:solidFill>
                    <a:latin typeface="Glacial Indifference" pitchFamily="50" charset="0"/>
                  </a:rPr>
                  <a:t>pts</a:t>
                </a:r>
                <a:r>
                  <a:rPr lang="nb-NO" sz="2200" dirty="0" smtClean="0">
                    <a:solidFill>
                      <a:srgbClr val="344A5F"/>
                    </a:solidFill>
                    <a:latin typeface="Glacial Indifference" pitchFamily="50" charset="0"/>
                  </a:rPr>
                  <a:t>: 3</a:t>
                </a:r>
              </a:p>
              <a:p>
                <a14:m>
                  <m:oMath xmlns:m="http://schemas.openxmlformats.org/officeDocument/2006/math">
                    <m:r>
                      <a:rPr lang="nb-NO" sz="2200" b="0" i="1" smtClean="0">
                        <a:solidFill>
                          <a:srgbClr val="344A5F"/>
                        </a:solidFill>
                        <a:latin typeface="Cambria Math" panose="02040503050406030204" pitchFamily="18" charset="0"/>
                        <a:ea typeface="Cambria Math" panose="02040503050406030204" pitchFamily="18" charset="0"/>
                      </a:rPr>
                      <m:t>𝜀</m:t>
                    </m:r>
                  </m:oMath>
                </a14:m>
                <a:r>
                  <a:rPr lang="nb-NO" sz="2200" dirty="0" smtClean="0">
                    <a:solidFill>
                      <a:srgbClr val="344A5F"/>
                    </a:solidFill>
                    <a:latin typeface="Glacial Indifference" pitchFamily="50" charset="0"/>
                  </a:rPr>
                  <a:t>-</a:t>
                </a:r>
                <a:r>
                  <a:rPr lang="nb-NO" sz="2200" dirty="0" err="1" smtClean="0">
                    <a:solidFill>
                      <a:srgbClr val="344A5F"/>
                    </a:solidFill>
                    <a:latin typeface="Glacial Indifference" pitchFamily="50" charset="0"/>
                  </a:rPr>
                  <a:t>distance</a:t>
                </a:r>
                <a:r>
                  <a:rPr lang="nb-NO" sz="2200" dirty="0" smtClean="0">
                    <a:solidFill>
                      <a:srgbClr val="344A5F"/>
                    </a:solidFill>
                    <a:latin typeface="Glacial Indifference" pitchFamily="50" charset="0"/>
                  </a:rPr>
                  <a:t>: </a:t>
                </a:r>
              </a:p>
              <a:p>
                <a:r>
                  <a:rPr lang="nb-NO" sz="2200" dirty="0" smtClean="0">
                    <a:solidFill>
                      <a:srgbClr val="344A5F"/>
                    </a:solidFill>
                    <a:latin typeface="Glacial Indifference" pitchFamily="50" charset="0"/>
                  </a:rPr>
                  <a:t>130m </a:t>
                </a:r>
              </a:p>
              <a:p>
                <a:r>
                  <a:rPr lang="nb-NO" sz="2200" dirty="0" smtClean="0">
                    <a:solidFill>
                      <a:srgbClr val="344A5F"/>
                    </a:solidFill>
                    <a:latin typeface="Glacial Indifference" pitchFamily="50" charset="0"/>
                  </a:rPr>
                  <a:t>(0.0012 </a:t>
                </a:r>
                <a:r>
                  <a:rPr lang="nb-NO" sz="2200" dirty="0" err="1" smtClean="0">
                    <a:solidFill>
                      <a:srgbClr val="344A5F"/>
                    </a:solidFill>
                    <a:latin typeface="Glacial Indifference" pitchFamily="50" charset="0"/>
                  </a:rPr>
                  <a:t>dec</a:t>
                </a:r>
                <a:r>
                  <a:rPr lang="nb-NO" sz="2200" dirty="0" smtClean="0">
                    <a:solidFill>
                      <a:srgbClr val="344A5F"/>
                    </a:solidFill>
                    <a:latin typeface="Glacial Indifference" pitchFamily="50" charset="0"/>
                  </a:rPr>
                  <a:t>. </a:t>
                </a:r>
                <a:r>
                  <a:rPr lang="nb-NO" sz="2200" dirty="0" err="1">
                    <a:solidFill>
                      <a:srgbClr val="344A5F"/>
                    </a:solidFill>
                    <a:latin typeface="Glacial Indifference" pitchFamily="50" charset="0"/>
                  </a:rPr>
                  <a:t>d</a:t>
                </a:r>
                <a:r>
                  <a:rPr lang="nb-NO" sz="2200" dirty="0" err="1" smtClean="0">
                    <a:solidFill>
                      <a:srgbClr val="344A5F"/>
                    </a:solidFill>
                    <a:latin typeface="Glacial Indifference" pitchFamily="50" charset="0"/>
                  </a:rPr>
                  <a:t>egrees</a:t>
                </a:r>
                <a:r>
                  <a:rPr lang="nb-NO" sz="2200" dirty="0" smtClean="0">
                    <a:solidFill>
                      <a:srgbClr val="344A5F"/>
                    </a:solidFill>
                    <a:latin typeface="Glacial Indifference" pitchFamily="50" charset="0"/>
                  </a:rPr>
                  <a:t>)</a:t>
                </a:r>
              </a:p>
            </p:txBody>
          </p:sp>
        </mc:Choice>
        <mc:Fallback xmlns="">
          <p:sp>
            <p:nvSpPr>
              <p:cNvPr id="17" name="TextBox 16"/>
              <p:cNvSpPr txBox="1">
                <a:spLocks noRot="1" noChangeAspect="1" noMove="1" noResize="1" noEditPoints="1" noAdjustHandles="1" noChangeArrowheads="1" noChangeShapeType="1" noTextEdit="1"/>
              </p:cNvSpPr>
              <p:nvPr/>
            </p:nvSpPr>
            <p:spPr>
              <a:xfrm>
                <a:off x="302130" y="3707690"/>
                <a:ext cx="2764581" cy="2154436"/>
              </a:xfrm>
              <a:prstGeom prst="rect">
                <a:avLst/>
              </a:prstGeom>
              <a:blipFill>
                <a:blip r:embed="rId5"/>
                <a:stretch>
                  <a:fillRect l="-3532" t="-1977" b="-5085"/>
                </a:stretch>
              </a:blipFill>
            </p:spPr>
            <p:txBody>
              <a:bodyPr/>
              <a:lstStyle/>
              <a:p>
                <a:r>
                  <a:rPr lang="en-US">
                    <a:noFill/>
                  </a:rPr>
                  <a:t> </a:t>
                </a:r>
              </a:p>
            </p:txBody>
          </p:sp>
        </mc:Fallback>
      </mc:AlternateContent>
      <p:sp>
        <p:nvSpPr>
          <p:cNvPr id="21" name="TextBox 20"/>
          <p:cNvSpPr txBox="1"/>
          <p:nvPr/>
        </p:nvSpPr>
        <p:spPr>
          <a:xfrm>
            <a:off x="3066711" y="3735672"/>
            <a:ext cx="2902661" cy="1569660"/>
          </a:xfrm>
          <a:prstGeom prst="rect">
            <a:avLst/>
          </a:prstGeom>
          <a:noFill/>
        </p:spPr>
        <p:txBody>
          <a:bodyPr wrap="square" rtlCol="0">
            <a:spAutoFit/>
          </a:bodyPr>
          <a:lstStyle/>
          <a:p>
            <a:r>
              <a:rPr lang="nb-NO" sz="2400" b="1" dirty="0" smtClean="0">
                <a:solidFill>
                  <a:srgbClr val="344A5F"/>
                </a:solidFill>
                <a:latin typeface="Glacial Indifference" pitchFamily="50" charset="0"/>
              </a:rPr>
              <a:t>BARGES</a:t>
            </a:r>
          </a:p>
          <a:p>
            <a:r>
              <a:rPr lang="nb-NO" sz="2400" dirty="0" smtClean="0">
                <a:solidFill>
                  <a:srgbClr val="344A5F"/>
                </a:solidFill>
                <a:latin typeface="Glacial Indifference" pitchFamily="50" charset="0"/>
              </a:rPr>
              <a:t>Spa bunker 51</a:t>
            </a:r>
          </a:p>
          <a:p>
            <a:r>
              <a:rPr lang="nb-NO" sz="2400" dirty="0" smtClean="0">
                <a:solidFill>
                  <a:srgbClr val="344A5F"/>
                </a:solidFill>
                <a:latin typeface="Glacial Indifference" pitchFamily="50" charset="0"/>
              </a:rPr>
              <a:t>Spa bunker 30</a:t>
            </a:r>
          </a:p>
          <a:p>
            <a:r>
              <a:rPr lang="nb-NO" sz="2400" dirty="0" smtClean="0">
                <a:solidFill>
                  <a:srgbClr val="344A5F"/>
                </a:solidFill>
                <a:latin typeface="Glacial Indifference" pitchFamily="50" charset="0"/>
              </a:rPr>
              <a:t>San Andres IV</a:t>
            </a:r>
            <a:endParaRPr lang="en-US" sz="2400" dirty="0">
              <a:solidFill>
                <a:srgbClr val="344A5F"/>
              </a:solidFill>
              <a:latin typeface="Glacial Indifference" pitchFamily="50" charset="0"/>
            </a:endParaRPr>
          </a:p>
        </p:txBody>
      </p:sp>
      <p:sp>
        <p:nvSpPr>
          <p:cNvPr id="25" name="Oval 24"/>
          <p:cNvSpPr/>
          <p:nvPr/>
        </p:nvSpPr>
        <p:spPr>
          <a:xfrm>
            <a:off x="5098694" y="2402575"/>
            <a:ext cx="292608" cy="285293"/>
          </a:xfrm>
          <a:prstGeom prst="ellipse">
            <a:avLst/>
          </a:prstGeom>
          <a:solidFill>
            <a:srgbClr val="603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098694" y="2773981"/>
            <a:ext cx="292608" cy="285293"/>
          </a:xfrm>
          <a:prstGeom prst="ellipse">
            <a:avLst/>
          </a:prstGeom>
          <a:solidFill>
            <a:srgbClr val="E6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098694" y="4202468"/>
            <a:ext cx="292608" cy="285293"/>
          </a:xfrm>
          <a:prstGeom prst="ellipse">
            <a:avLst/>
          </a:prstGeom>
          <a:solidFill>
            <a:srgbClr val="068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098694" y="4563706"/>
            <a:ext cx="292608" cy="285293"/>
          </a:xfrm>
          <a:prstGeom prst="ellipse">
            <a:avLst/>
          </a:prstGeom>
          <a:solidFill>
            <a:srgbClr val="F95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098694" y="4924944"/>
            <a:ext cx="292608" cy="285293"/>
          </a:xfrm>
          <a:prstGeom prst="ellipse">
            <a:avLst/>
          </a:prstGeom>
          <a:solidFill>
            <a:srgbClr val="185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827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0"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EMPIRICAL STUDY</a:t>
            </a:r>
            <a:endParaRPr lang="en-US" sz="3600" dirty="0">
              <a:solidFill>
                <a:srgbClr val="344A5F"/>
              </a:solidFill>
              <a:latin typeface="Glacial Indifference" pitchFamily="50" charset="0"/>
            </a:endParaRPr>
          </a:p>
        </p:txBody>
      </p:sp>
      <p:pic>
        <p:nvPicPr>
          <p:cNvPr id="34" name="Ny video">
            <a:hlinkClick r:id="" action="ppaction://media"/>
          </p:cNvPr>
          <p:cNvPicPr>
            <a:picLocks noChangeAspect="1"/>
          </p:cNvPicPr>
          <p:nvPr>
            <a:videoFile r:link="rId1"/>
            <p:extLst>
              <p:ext uri="{DAA4B4D4-6D71-4841-9C94-3DE7FCFB9230}">
                <p14:media xmlns:p14="http://schemas.microsoft.com/office/powerpoint/2010/main" r:embed="rId2">
                  <p14:trim st="5100" end="31536.6458"/>
                  <p14:bmkLst>
                    <p14:bmk name="Bookmark 1" time="0"/>
                  </p14:bmkLst>
                </p14:media>
              </p:ext>
            </p:extLst>
          </p:nvPr>
        </p:nvPicPr>
        <p:blipFill>
          <a:blip r:embed="rId4"/>
          <a:stretch>
            <a:fillRect/>
          </a:stretch>
        </p:blipFill>
        <p:spPr>
          <a:xfrm>
            <a:off x="6037262" y="805457"/>
            <a:ext cx="6996113" cy="5247085"/>
          </a:xfrm>
          <a:prstGeom prst="rect">
            <a:avLst/>
          </a:prstGeom>
        </p:spPr>
      </p:pic>
      <p:sp>
        <p:nvSpPr>
          <p:cNvPr id="10" name="Freeform 9"/>
          <p:cNvSpPr/>
          <p:nvPr/>
        </p:nvSpPr>
        <p:spPr>
          <a:xfrm rot="10800000">
            <a:off x="10919406" y="6653665"/>
            <a:ext cx="1277356" cy="204334"/>
          </a:xfrm>
          <a:custGeom>
            <a:avLst/>
            <a:gdLst>
              <a:gd name="connsiteX0" fmla="*/ 0 w 4960620"/>
              <a:gd name="connsiteY0" fmla="*/ 144780 h 960120"/>
              <a:gd name="connsiteX1" fmla="*/ 426720 w 4960620"/>
              <a:gd name="connsiteY1" fmla="*/ 563880 h 960120"/>
              <a:gd name="connsiteX2" fmla="*/ 15240 w 4960620"/>
              <a:gd name="connsiteY2" fmla="*/ 960120 h 960120"/>
              <a:gd name="connsiteX3" fmla="*/ 4960620 w 4960620"/>
              <a:gd name="connsiteY3" fmla="*/ 960120 h 960120"/>
              <a:gd name="connsiteX4" fmla="*/ 4953000 w 4960620"/>
              <a:gd name="connsiteY4" fmla="*/ 0 h 960120"/>
              <a:gd name="connsiteX5" fmla="*/ 0 w 4960620"/>
              <a:gd name="connsiteY5" fmla="*/ 144780 h 96012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60620 w 4960620"/>
              <a:gd name="connsiteY4" fmla="*/ 30480 h 815340"/>
              <a:gd name="connsiteX5" fmla="*/ 0 w 4960620"/>
              <a:gd name="connsiteY5" fmla="*/ 0 h 81534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53000 w 4960620"/>
              <a:gd name="connsiteY4" fmla="*/ 0 h 815340"/>
              <a:gd name="connsiteX5" fmla="*/ 0 w 4960620"/>
              <a:gd name="connsiteY5" fmla="*/ 0 h 815340"/>
              <a:gd name="connsiteX0" fmla="*/ 0 w 4953000"/>
              <a:gd name="connsiteY0" fmla="*/ 0 h 838200"/>
              <a:gd name="connsiteX1" fmla="*/ 426720 w 4953000"/>
              <a:gd name="connsiteY1" fmla="*/ 419100 h 838200"/>
              <a:gd name="connsiteX2" fmla="*/ 15240 w 4953000"/>
              <a:gd name="connsiteY2" fmla="*/ 815340 h 838200"/>
              <a:gd name="connsiteX3" fmla="*/ 4945380 w 4953000"/>
              <a:gd name="connsiteY3" fmla="*/ 838200 h 838200"/>
              <a:gd name="connsiteX4" fmla="*/ 4953000 w 4953000"/>
              <a:gd name="connsiteY4" fmla="*/ 0 h 838200"/>
              <a:gd name="connsiteX5" fmla="*/ 0 w 4953000"/>
              <a:gd name="connsiteY5" fmla="*/ 0 h 838200"/>
              <a:gd name="connsiteX0" fmla="*/ 0 w 4964430"/>
              <a:gd name="connsiteY0" fmla="*/ 0 h 823913"/>
              <a:gd name="connsiteX1" fmla="*/ 426720 w 4964430"/>
              <a:gd name="connsiteY1" fmla="*/ 419100 h 823913"/>
              <a:gd name="connsiteX2" fmla="*/ 15240 w 4964430"/>
              <a:gd name="connsiteY2" fmla="*/ 815340 h 823913"/>
              <a:gd name="connsiteX3" fmla="*/ 4964430 w 4964430"/>
              <a:gd name="connsiteY3" fmla="*/ 823913 h 823913"/>
              <a:gd name="connsiteX4" fmla="*/ 4953000 w 4964430"/>
              <a:gd name="connsiteY4" fmla="*/ 0 h 823913"/>
              <a:gd name="connsiteX5" fmla="*/ 0 w 4964430"/>
              <a:gd name="connsiteY5" fmla="*/ 0 h 823913"/>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9525 h 833438"/>
              <a:gd name="connsiteX5" fmla="*/ 0 w 4954905"/>
              <a:gd name="connsiteY5" fmla="*/ 0 h 833438"/>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10477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8096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2524"/>
              <a:gd name="connsiteY0" fmla="*/ 7143 h 833438"/>
              <a:gd name="connsiteX1" fmla="*/ 412432 w 4952524"/>
              <a:gd name="connsiteY1" fmla="*/ 421481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7195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9100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245361 w 5197885"/>
              <a:gd name="connsiteY0" fmla="*/ 7143 h 1008222"/>
              <a:gd name="connsiteX1" fmla="*/ 657793 w 5197885"/>
              <a:gd name="connsiteY1" fmla="*/ 419100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245361 w 5197885"/>
              <a:gd name="connsiteY0" fmla="*/ 7143 h 1008222"/>
              <a:gd name="connsiteX1" fmla="*/ 636870 w 5197885"/>
              <a:gd name="connsiteY1" fmla="*/ 428625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0 w 5203600"/>
              <a:gd name="connsiteY0" fmla="*/ 0 h 1153479"/>
              <a:gd name="connsiteX1" fmla="*/ 642585 w 5203600"/>
              <a:gd name="connsiteY1" fmla="*/ 573882 h 1153479"/>
              <a:gd name="connsiteX2" fmla="*/ 5715 w 5203600"/>
              <a:gd name="connsiteY2" fmla="*/ 1153479 h 1153479"/>
              <a:gd name="connsiteX3" fmla="*/ 5203600 w 5203600"/>
              <a:gd name="connsiteY3" fmla="*/ 978695 h 1153479"/>
              <a:gd name="connsiteX4" fmla="*/ 5192170 w 5203600"/>
              <a:gd name="connsiteY4" fmla="*/ 145257 h 1153479"/>
              <a:gd name="connsiteX5" fmla="*/ 0 w 5203600"/>
              <a:gd name="connsiteY5" fmla="*/ 0 h 1153479"/>
              <a:gd name="connsiteX0" fmla="*/ 0 w 5254939"/>
              <a:gd name="connsiteY0" fmla="*/ 793 h 1154272"/>
              <a:gd name="connsiteX1" fmla="*/ 642585 w 5254939"/>
              <a:gd name="connsiteY1" fmla="*/ 574675 h 1154272"/>
              <a:gd name="connsiteX2" fmla="*/ 5715 w 5254939"/>
              <a:gd name="connsiteY2" fmla="*/ 1154272 h 1154272"/>
              <a:gd name="connsiteX3" fmla="*/ 5203600 w 5254939"/>
              <a:gd name="connsiteY3" fmla="*/ 979488 h 1154272"/>
              <a:gd name="connsiteX4" fmla="*/ 5254939 w 5254939"/>
              <a:gd name="connsiteY4" fmla="*/ 0 h 1154272"/>
              <a:gd name="connsiteX5" fmla="*/ 0 w 5254939"/>
              <a:gd name="connsiteY5" fmla="*/ 793 h 1154272"/>
              <a:gd name="connsiteX0" fmla="*/ 0 w 5259395"/>
              <a:gd name="connsiteY0" fmla="*/ 793 h 1169988"/>
              <a:gd name="connsiteX1" fmla="*/ 642585 w 5259395"/>
              <a:gd name="connsiteY1" fmla="*/ 574675 h 1169988"/>
              <a:gd name="connsiteX2" fmla="*/ 5715 w 5259395"/>
              <a:gd name="connsiteY2" fmla="*/ 1154272 h 1169988"/>
              <a:gd name="connsiteX3" fmla="*/ 5259395 w 5259395"/>
              <a:gd name="connsiteY3" fmla="*/ 1169988 h 1169988"/>
              <a:gd name="connsiteX4" fmla="*/ 5254939 w 5259395"/>
              <a:gd name="connsiteY4" fmla="*/ 0 h 1169988"/>
              <a:gd name="connsiteX5" fmla="*/ 0 w 5259395"/>
              <a:gd name="connsiteY5" fmla="*/ 793 h 1169988"/>
              <a:gd name="connsiteX0" fmla="*/ 0 w 5259395"/>
              <a:gd name="connsiteY0" fmla="*/ 0 h 1181895"/>
              <a:gd name="connsiteX1" fmla="*/ 642585 w 5259395"/>
              <a:gd name="connsiteY1" fmla="*/ 586582 h 1181895"/>
              <a:gd name="connsiteX2" fmla="*/ 5715 w 5259395"/>
              <a:gd name="connsiteY2" fmla="*/ 1166179 h 1181895"/>
              <a:gd name="connsiteX3" fmla="*/ 5259395 w 5259395"/>
              <a:gd name="connsiteY3" fmla="*/ 1181895 h 1181895"/>
              <a:gd name="connsiteX4" fmla="*/ 5254939 w 5259395"/>
              <a:gd name="connsiteY4" fmla="*/ 11907 h 1181895"/>
              <a:gd name="connsiteX5" fmla="*/ 0 w 5259395"/>
              <a:gd name="connsiteY5" fmla="*/ 0 h 1181895"/>
              <a:gd name="connsiteX0" fmla="*/ 0 w 5266369"/>
              <a:gd name="connsiteY0" fmla="*/ 0 h 1181895"/>
              <a:gd name="connsiteX1" fmla="*/ 649559 w 5266369"/>
              <a:gd name="connsiteY1" fmla="*/ 586582 h 1181895"/>
              <a:gd name="connsiteX2" fmla="*/ 12689 w 5266369"/>
              <a:gd name="connsiteY2" fmla="*/ 1166179 h 1181895"/>
              <a:gd name="connsiteX3" fmla="*/ 5266369 w 5266369"/>
              <a:gd name="connsiteY3" fmla="*/ 1181895 h 1181895"/>
              <a:gd name="connsiteX4" fmla="*/ 5261913 w 5266369"/>
              <a:gd name="connsiteY4" fmla="*/ 11907 h 1181895"/>
              <a:gd name="connsiteX5" fmla="*/ 0 w 5266369"/>
              <a:gd name="connsiteY5" fmla="*/ 0 h 1181895"/>
              <a:gd name="connsiteX0" fmla="*/ 0 w 5266369"/>
              <a:gd name="connsiteY0" fmla="*/ 0 h 1181895"/>
              <a:gd name="connsiteX1" fmla="*/ 649559 w 5266369"/>
              <a:gd name="connsiteY1" fmla="*/ 586582 h 1181895"/>
              <a:gd name="connsiteX2" fmla="*/ 10074 w 5266369"/>
              <a:gd name="connsiteY2" fmla="*/ 1163798 h 1181895"/>
              <a:gd name="connsiteX3" fmla="*/ 5266369 w 5266369"/>
              <a:gd name="connsiteY3" fmla="*/ 1181895 h 1181895"/>
              <a:gd name="connsiteX4" fmla="*/ 5261913 w 5266369"/>
              <a:gd name="connsiteY4" fmla="*/ 11907 h 1181895"/>
              <a:gd name="connsiteX5" fmla="*/ 0 w 5266369"/>
              <a:gd name="connsiteY5" fmla="*/ 0 h 1181895"/>
              <a:gd name="connsiteX0" fmla="*/ 235931 w 5256295"/>
              <a:gd name="connsiteY0" fmla="*/ 224313 h 1169988"/>
              <a:gd name="connsiteX1" fmla="*/ 639485 w 5256295"/>
              <a:gd name="connsiteY1" fmla="*/ 574675 h 1169988"/>
              <a:gd name="connsiteX2" fmla="*/ 0 w 5256295"/>
              <a:gd name="connsiteY2" fmla="*/ 1151891 h 1169988"/>
              <a:gd name="connsiteX3" fmla="*/ 5256295 w 5256295"/>
              <a:gd name="connsiteY3" fmla="*/ 1169988 h 1169988"/>
              <a:gd name="connsiteX4" fmla="*/ 5251839 w 5256295"/>
              <a:gd name="connsiteY4" fmla="*/ 0 h 1169988"/>
              <a:gd name="connsiteX5" fmla="*/ 235931 w 5256295"/>
              <a:gd name="connsiteY5" fmla="*/ 224313 h 1169988"/>
              <a:gd name="connsiteX0" fmla="*/ 235931 w 5256295"/>
              <a:gd name="connsiteY0" fmla="*/ 3381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35931 w 5256295"/>
              <a:gd name="connsiteY5" fmla="*/ 33813 h 979488"/>
              <a:gd name="connsiteX0" fmla="*/ 210483 w 5256295"/>
              <a:gd name="connsiteY0" fmla="*/ 1095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10483 w 5256295"/>
              <a:gd name="connsiteY5" fmla="*/ 10953 h 979488"/>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0 w 5045812"/>
              <a:gd name="connsiteY0" fmla="*/ 0 h 968535"/>
              <a:gd name="connsiteX1" fmla="*/ 429002 w 5045812"/>
              <a:gd name="connsiteY1" fmla="*/ 373222 h 968535"/>
              <a:gd name="connsiteX2" fmla="*/ 27039 w 5045812"/>
              <a:gd name="connsiteY2" fmla="*/ 706598 h 968535"/>
              <a:gd name="connsiteX3" fmla="*/ 5045812 w 5045812"/>
              <a:gd name="connsiteY3" fmla="*/ 968535 h 968535"/>
              <a:gd name="connsiteX4" fmla="*/ 5041357 w 5045812"/>
              <a:gd name="connsiteY4" fmla="*/ 11907 h 968535"/>
              <a:gd name="connsiteX5" fmla="*/ 0 w 5045812"/>
              <a:gd name="connsiteY5" fmla="*/ 0 h 968535"/>
              <a:gd name="connsiteX0" fmla="*/ 0 w 5045812"/>
              <a:gd name="connsiteY0" fmla="*/ 0 h 732315"/>
              <a:gd name="connsiteX1" fmla="*/ 429002 w 5045812"/>
              <a:gd name="connsiteY1" fmla="*/ 373222 h 732315"/>
              <a:gd name="connsiteX2" fmla="*/ 27039 w 5045812"/>
              <a:gd name="connsiteY2" fmla="*/ 70659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32315"/>
              <a:gd name="connsiteX1" fmla="*/ 429002 w 5045812"/>
              <a:gd name="connsiteY1" fmla="*/ 373222 h 732315"/>
              <a:gd name="connsiteX2" fmla="*/ 27039 w 5045812"/>
              <a:gd name="connsiteY2" fmla="*/ 72183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24695"/>
              <a:gd name="connsiteX1" fmla="*/ 429002 w 5045812"/>
              <a:gd name="connsiteY1" fmla="*/ 373222 h 724695"/>
              <a:gd name="connsiteX2" fmla="*/ 27039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45812"/>
              <a:gd name="connsiteY0" fmla="*/ 0 h 724695"/>
              <a:gd name="connsiteX1" fmla="*/ 429002 w 5045812"/>
              <a:gd name="connsiteY1" fmla="*/ 373222 h 724695"/>
              <a:gd name="connsiteX2" fmla="*/ 35521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28846"/>
              <a:gd name="connsiteY0" fmla="*/ 0 h 724695"/>
              <a:gd name="connsiteX1" fmla="*/ 412036 w 5028846"/>
              <a:gd name="connsiteY1" fmla="*/ 373222 h 724695"/>
              <a:gd name="connsiteX2" fmla="*/ 18555 w 5028846"/>
              <a:gd name="connsiteY2" fmla="*/ 721838 h 724695"/>
              <a:gd name="connsiteX3" fmla="*/ 5028846 w 5028846"/>
              <a:gd name="connsiteY3" fmla="*/ 724695 h 724695"/>
              <a:gd name="connsiteX4" fmla="*/ 5024391 w 5028846"/>
              <a:gd name="connsiteY4" fmla="*/ 11907 h 724695"/>
              <a:gd name="connsiteX5" fmla="*/ 0 w 5028846"/>
              <a:gd name="connsiteY5" fmla="*/ 0 h 72469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17703 w 5122158"/>
              <a:gd name="connsiteY4" fmla="*/ 95727 h 808515"/>
              <a:gd name="connsiteX5" fmla="*/ 0 w 5122158"/>
              <a:gd name="connsiteY5" fmla="*/ 0 h 80851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09220 w 5122158"/>
              <a:gd name="connsiteY4" fmla="*/ 19527 h 808515"/>
              <a:gd name="connsiteX5" fmla="*/ 0 w 5122158"/>
              <a:gd name="connsiteY5" fmla="*/ 0 h 808515"/>
              <a:gd name="connsiteX0" fmla="*/ 0 w 5122158"/>
              <a:gd name="connsiteY0" fmla="*/ 3333 h 811848"/>
              <a:gd name="connsiteX1" fmla="*/ 505348 w 5122158"/>
              <a:gd name="connsiteY1" fmla="*/ 460375 h 811848"/>
              <a:gd name="connsiteX2" fmla="*/ 111867 w 5122158"/>
              <a:gd name="connsiteY2" fmla="*/ 808991 h 811848"/>
              <a:gd name="connsiteX3" fmla="*/ 5122158 w 5122158"/>
              <a:gd name="connsiteY3" fmla="*/ 811848 h 811848"/>
              <a:gd name="connsiteX4" fmla="*/ 5109220 w 5122158"/>
              <a:gd name="connsiteY4" fmla="*/ 0 h 811848"/>
              <a:gd name="connsiteX5" fmla="*/ 0 w 5122158"/>
              <a:gd name="connsiteY5" fmla="*/ 3333 h 811848"/>
              <a:gd name="connsiteX0" fmla="*/ 0 w 5122158"/>
              <a:gd name="connsiteY0" fmla="*/ 3333 h 839471"/>
              <a:gd name="connsiteX1" fmla="*/ 505348 w 5122158"/>
              <a:gd name="connsiteY1" fmla="*/ 460375 h 839471"/>
              <a:gd name="connsiteX2" fmla="*/ 86418 w 5122158"/>
              <a:gd name="connsiteY2" fmla="*/ 839471 h 839471"/>
              <a:gd name="connsiteX3" fmla="*/ 5122158 w 5122158"/>
              <a:gd name="connsiteY3" fmla="*/ 811848 h 839471"/>
              <a:gd name="connsiteX4" fmla="*/ 5109220 w 5122158"/>
              <a:gd name="connsiteY4" fmla="*/ 0 h 839471"/>
              <a:gd name="connsiteX5" fmla="*/ 0 w 5122158"/>
              <a:gd name="connsiteY5" fmla="*/ 3333 h 839471"/>
              <a:gd name="connsiteX0" fmla="*/ 0 w 5122158"/>
              <a:gd name="connsiteY0" fmla="*/ 3333 h 824231"/>
              <a:gd name="connsiteX1" fmla="*/ 505348 w 5122158"/>
              <a:gd name="connsiteY1" fmla="*/ 460375 h 824231"/>
              <a:gd name="connsiteX2" fmla="*/ 86418 w 5122158"/>
              <a:gd name="connsiteY2" fmla="*/ 824231 h 824231"/>
              <a:gd name="connsiteX3" fmla="*/ 5122158 w 5122158"/>
              <a:gd name="connsiteY3" fmla="*/ 811848 h 824231"/>
              <a:gd name="connsiteX4" fmla="*/ 5109220 w 5122158"/>
              <a:gd name="connsiteY4" fmla="*/ 0 h 824231"/>
              <a:gd name="connsiteX5" fmla="*/ 0 w 5122158"/>
              <a:gd name="connsiteY5" fmla="*/ 3333 h 824231"/>
              <a:gd name="connsiteX0" fmla="*/ 0 w 5113675"/>
              <a:gd name="connsiteY0" fmla="*/ 3333 h 872808"/>
              <a:gd name="connsiteX1" fmla="*/ 505348 w 5113675"/>
              <a:gd name="connsiteY1" fmla="*/ 460375 h 872808"/>
              <a:gd name="connsiteX2" fmla="*/ 86418 w 5113675"/>
              <a:gd name="connsiteY2" fmla="*/ 824231 h 872808"/>
              <a:gd name="connsiteX3" fmla="*/ 5113675 w 5113675"/>
              <a:gd name="connsiteY3" fmla="*/ 872808 h 872808"/>
              <a:gd name="connsiteX4" fmla="*/ 5109220 w 5113675"/>
              <a:gd name="connsiteY4" fmla="*/ 0 h 872808"/>
              <a:gd name="connsiteX5" fmla="*/ 0 w 5113675"/>
              <a:gd name="connsiteY5" fmla="*/ 3333 h 872808"/>
              <a:gd name="connsiteX0" fmla="*/ 0 w 5113675"/>
              <a:gd name="connsiteY0" fmla="*/ 3333 h 880428"/>
              <a:gd name="connsiteX1" fmla="*/ 505348 w 5113675"/>
              <a:gd name="connsiteY1" fmla="*/ 460375 h 880428"/>
              <a:gd name="connsiteX2" fmla="*/ 86418 w 5113675"/>
              <a:gd name="connsiteY2" fmla="*/ 82423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478840 w 5113675"/>
              <a:gd name="connsiteY1" fmla="*/ 436562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6894 w 5120569"/>
              <a:gd name="connsiteY0" fmla="*/ 3333 h 880428"/>
              <a:gd name="connsiteX1" fmla="*/ 485734 w 5120569"/>
              <a:gd name="connsiteY1" fmla="*/ 436562 h 880428"/>
              <a:gd name="connsiteX2" fmla="*/ 0 w 5120569"/>
              <a:gd name="connsiteY2" fmla="*/ 877571 h 880428"/>
              <a:gd name="connsiteX3" fmla="*/ 5120569 w 5120569"/>
              <a:gd name="connsiteY3" fmla="*/ 880428 h 880428"/>
              <a:gd name="connsiteX4" fmla="*/ 5116114 w 5120569"/>
              <a:gd name="connsiteY4" fmla="*/ 0 h 880428"/>
              <a:gd name="connsiteX5" fmla="*/ 6894 w 5120569"/>
              <a:gd name="connsiteY5" fmla="*/ 3333 h 880428"/>
              <a:gd name="connsiteX0" fmla="*/ 12196 w 5125871"/>
              <a:gd name="connsiteY0" fmla="*/ 3333 h 880428"/>
              <a:gd name="connsiteX1" fmla="*/ 491036 w 5125871"/>
              <a:gd name="connsiteY1" fmla="*/ 436562 h 880428"/>
              <a:gd name="connsiteX2" fmla="*/ 0 w 5125871"/>
              <a:gd name="connsiteY2" fmla="*/ 877571 h 880428"/>
              <a:gd name="connsiteX3" fmla="*/ 5125871 w 5125871"/>
              <a:gd name="connsiteY3" fmla="*/ 880428 h 880428"/>
              <a:gd name="connsiteX4" fmla="*/ 5121416 w 5125871"/>
              <a:gd name="connsiteY4" fmla="*/ 0 h 880428"/>
              <a:gd name="connsiteX5" fmla="*/ 12196 w 5125871"/>
              <a:gd name="connsiteY5" fmla="*/ 3333 h 880428"/>
              <a:gd name="connsiteX0" fmla="*/ 12196 w 5125871"/>
              <a:gd name="connsiteY0" fmla="*/ 3333 h 882333"/>
              <a:gd name="connsiteX1" fmla="*/ 491036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12196 w 5125871"/>
              <a:gd name="connsiteY0" fmla="*/ 3333 h 882333"/>
              <a:gd name="connsiteX1" fmla="*/ 198114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2266 w 5125871"/>
              <a:gd name="connsiteY0" fmla="*/ 3333 h 882333"/>
              <a:gd name="connsiteX1" fmla="*/ 198114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2266 w 5125871"/>
              <a:gd name="connsiteY5" fmla="*/ 3333 h 882333"/>
              <a:gd name="connsiteX0" fmla="*/ 0 w 5126824"/>
              <a:gd name="connsiteY0" fmla="*/ 3333 h 882333"/>
              <a:gd name="connsiteX1" fmla="*/ 199067 w 5126824"/>
              <a:gd name="connsiteY1" fmla="*/ 436562 h 882333"/>
              <a:gd name="connsiteX2" fmla="*/ 953 w 5126824"/>
              <a:gd name="connsiteY2" fmla="*/ 882333 h 882333"/>
              <a:gd name="connsiteX3" fmla="*/ 5126824 w 5126824"/>
              <a:gd name="connsiteY3" fmla="*/ 880428 h 882333"/>
              <a:gd name="connsiteX4" fmla="*/ 5122369 w 5126824"/>
              <a:gd name="connsiteY4" fmla="*/ 0 h 882333"/>
              <a:gd name="connsiteX5" fmla="*/ 0 w 5126824"/>
              <a:gd name="connsiteY5" fmla="*/ 3333 h 882333"/>
              <a:gd name="connsiteX0" fmla="*/ 0 w 5126824"/>
              <a:gd name="connsiteY0" fmla="*/ 3333 h 882333"/>
              <a:gd name="connsiteX1" fmla="*/ 190482 w 5126824"/>
              <a:gd name="connsiteY1" fmla="*/ 436562 h 882333"/>
              <a:gd name="connsiteX2" fmla="*/ 953 w 5126824"/>
              <a:gd name="connsiteY2" fmla="*/ 882333 h 882333"/>
              <a:gd name="connsiteX3" fmla="*/ 5126824 w 5126824"/>
              <a:gd name="connsiteY3" fmla="*/ 880428 h 882333"/>
              <a:gd name="connsiteX4" fmla="*/ 5122369 w 5126824"/>
              <a:gd name="connsiteY4" fmla="*/ 0 h 882333"/>
              <a:gd name="connsiteX5" fmla="*/ 0 w 5126824"/>
              <a:gd name="connsiteY5" fmla="*/ 3333 h 882333"/>
              <a:gd name="connsiteX0" fmla="*/ 3339 w 5130163"/>
              <a:gd name="connsiteY0" fmla="*/ 3333 h 882333"/>
              <a:gd name="connsiteX1" fmla="*/ 193821 w 5130163"/>
              <a:gd name="connsiteY1" fmla="*/ 436562 h 882333"/>
              <a:gd name="connsiteX2" fmla="*/ 0 w 5130163"/>
              <a:gd name="connsiteY2" fmla="*/ 882333 h 882333"/>
              <a:gd name="connsiteX3" fmla="*/ 5130163 w 5130163"/>
              <a:gd name="connsiteY3" fmla="*/ 880428 h 882333"/>
              <a:gd name="connsiteX4" fmla="*/ 5125708 w 5130163"/>
              <a:gd name="connsiteY4" fmla="*/ 0 h 882333"/>
              <a:gd name="connsiteX5" fmla="*/ 3339 w 5130163"/>
              <a:gd name="connsiteY5" fmla="*/ 3333 h 882333"/>
              <a:gd name="connsiteX0" fmla="*/ 119 w 5130163"/>
              <a:gd name="connsiteY0" fmla="*/ 3333 h 882333"/>
              <a:gd name="connsiteX1" fmla="*/ 193821 w 5130163"/>
              <a:gd name="connsiteY1" fmla="*/ 436562 h 882333"/>
              <a:gd name="connsiteX2" fmla="*/ 0 w 5130163"/>
              <a:gd name="connsiteY2" fmla="*/ 882333 h 882333"/>
              <a:gd name="connsiteX3" fmla="*/ 5130163 w 5130163"/>
              <a:gd name="connsiteY3" fmla="*/ 880428 h 882333"/>
              <a:gd name="connsiteX4" fmla="*/ 5125708 w 5130163"/>
              <a:gd name="connsiteY4" fmla="*/ 0 h 882333"/>
              <a:gd name="connsiteX5" fmla="*/ 119 w 5130163"/>
              <a:gd name="connsiteY5" fmla="*/ 3333 h 882333"/>
              <a:gd name="connsiteX0" fmla="*/ 17289 w 5130163"/>
              <a:gd name="connsiteY0" fmla="*/ 0 h 885480"/>
              <a:gd name="connsiteX1" fmla="*/ 193821 w 5130163"/>
              <a:gd name="connsiteY1" fmla="*/ 439709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7289 w 5130163"/>
              <a:gd name="connsiteY0" fmla="*/ 0 h 885480"/>
              <a:gd name="connsiteX1" fmla="*/ 205268 w 5130163"/>
              <a:gd name="connsiteY1" fmla="*/ 439709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7289 w 5130163"/>
              <a:gd name="connsiteY0" fmla="*/ 0 h 885480"/>
              <a:gd name="connsiteX1" fmla="*/ 199545 w 5130163"/>
              <a:gd name="connsiteY1" fmla="*/ 433230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0851 w 5123725"/>
              <a:gd name="connsiteY0" fmla="*/ 0 h 885480"/>
              <a:gd name="connsiteX1" fmla="*/ 193107 w 5123725"/>
              <a:gd name="connsiteY1" fmla="*/ 433230 h 885480"/>
              <a:gd name="connsiteX2" fmla="*/ 0 w 5123725"/>
              <a:gd name="connsiteY2" fmla="*/ 885480 h 885480"/>
              <a:gd name="connsiteX3" fmla="*/ 5123725 w 5123725"/>
              <a:gd name="connsiteY3" fmla="*/ 883575 h 885480"/>
              <a:gd name="connsiteX4" fmla="*/ 5119270 w 5123725"/>
              <a:gd name="connsiteY4" fmla="*/ 3147 h 885480"/>
              <a:gd name="connsiteX5" fmla="*/ 10851 w 5123725"/>
              <a:gd name="connsiteY5" fmla="*/ 0 h 885480"/>
              <a:gd name="connsiteX0" fmla="*/ 6559 w 5119433"/>
              <a:gd name="connsiteY0" fmla="*/ 0 h 885480"/>
              <a:gd name="connsiteX1" fmla="*/ 188815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199546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201692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199545 w 5119433"/>
              <a:gd name="connsiteY1" fmla="*/ 442949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12997 w 5119433"/>
              <a:gd name="connsiteY0" fmla="*/ 1712 h 882333"/>
              <a:gd name="connsiteX1" fmla="*/ 199545 w 5119433"/>
              <a:gd name="connsiteY1" fmla="*/ 439802 h 882333"/>
              <a:gd name="connsiteX2" fmla="*/ 0 w 5119433"/>
              <a:gd name="connsiteY2" fmla="*/ 882333 h 882333"/>
              <a:gd name="connsiteX3" fmla="*/ 5119433 w 5119433"/>
              <a:gd name="connsiteY3" fmla="*/ 880428 h 882333"/>
              <a:gd name="connsiteX4" fmla="*/ 5114978 w 5119433"/>
              <a:gd name="connsiteY4" fmla="*/ 0 h 882333"/>
              <a:gd name="connsiteX5" fmla="*/ 12997 w 5119433"/>
              <a:gd name="connsiteY5" fmla="*/ 1712 h 882333"/>
              <a:gd name="connsiteX0" fmla="*/ 12997 w 5119433"/>
              <a:gd name="connsiteY0" fmla="*/ 1712 h 882333"/>
              <a:gd name="connsiteX1" fmla="*/ 18677 w 5119433"/>
              <a:gd name="connsiteY1" fmla="*/ 439803 h 882333"/>
              <a:gd name="connsiteX2" fmla="*/ 0 w 5119433"/>
              <a:gd name="connsiteY2" fmla="*/ 882333 h 882333"/>
              <a:gd name="connsiteX3" fmla="*/ 5119433 w 5119433"/>
              <a:gd name="connsiteY3" fmla="*/ 880428 h 882333"/>
              <a:gd name="connsiteX4" fmla="*/ 5114978 w 5119433"/>
              <a:gd name="connsiteY4" fmla="*/ 0 h 882333"/>
              <a:gd name="connsiteX5" fmla="*/ 12997 w 5119433"/>
              <a:gd name="connsiteY5" fmla="*/ 1712 h 882333"/>
              <a:gd name="connsiteX0" fmla="*/ 1 w 5106437"/>
              <a:gd name="connsiteY0" fmla="*/ 1712 h 882333"/>
              <a:gd name="connsiteX1" fmla="*/ 5681 w 5106437"/>
              <a:gd name="connsiteY1" fmla="*/ 439803 h 882333"/>
              <a:gd name="connsiteX2" fmla="*/ 15559 w 5106437"/>
              <a:gd name="connsiteY2" fmla="*/ 882333 h 882333"/>
              <a:gd name="connsiteX3" fmla="*/ 5106437 w 5106437"/>
              <a:gd name="connsiteY3" fmla="*/ 880428 h 882333"/>
              <a:gd name="connsiteX4" fmla="*/ 5101982 w 5106437"/>
              <a:gd name="connsiteY4" fmla="*/ 0 h 882333"/>
              <a:gd name="connsiteX5" fmla="*/ 1 w 5106437"/>
              <a:gd name="connsiteY5" fmla="*/ 1712 h 88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6437" h="882333">
                <a:moveTo>
                  <a:pt x="1" y="1712"/>
                </a:moveTo>
                <a:cubicBezTo>
                  <a:pt x="1894" y="147742"/>
                  <a:pt x="3788" y="293773"/>
                  <a:pt x="5681" y="439803"/>
                </a:cubicBezTo>
                <a:lnTo>
                  <a:pt x="15559" y="882333"/>
                </a:lnTo>
                <a:lnTo>
                  <a:pt x="5106437" y="880428"/>
                </a:lnTo>
                <a:cubicBezTo>
                  <a:pt x="5104952" y="490432"/>
                  <a:pt x="5103467" y="389996"/>
                  <a:pt x="5101982" y="0"/>
                </a:cubicBezTo>
                <a:lnTo>
                  <a:pt x="1" y="1712"/>
                </a:lnTo>
                <a:close/>
              </a:path>
            </a:pathLst>
          </a:custGeom>
          <a:gradFill flip="none" rotWithShape="1">
            <a:gsLst>
              <a:gs pos="57000">
                <a:srgbClr val="033453">
                  <a:alpha val="50000"/>
                </a:srgbClr>
              </a:gs>
              <a:gs pos="50000">
                <a:srgbClr val="033453">
                  <a:alpha val="40000"/>
                </a:srgbClr>
              </a:gs>
              <a:gs pos="0">
                <a:srgbClr val="033453">
                  <a:alpha val="0"/>
                </a:srgbClr>
              </a:gs>
              <a:gs pos="10000">
                <a:srgbClr val="033453">
                  <a:alpha val="5000"/>
                </a:srgbClr>
              </a:gs>
              <a:gs pos="29000">
                <a:srgbClr val="033453">
                  <a:alpha val="20000"/>
                </a:srgbClr>
              </a:gs>
              <a:gs pos="21000">
                <a:srgbClr val="033453">
                  <a:alpha val="10000"/>
                </a:srgbClr>
              </a:gs>
              <a:gs pos="41000">
                <a:srgbClr val="033453">
                  <a:alpha val="25000"/>
                </a:srgbClr>
              </a:gs>
              <a:gs pos="100000">
                <a:srgbClr val="033453"/>
              </a:gs>
              <a:gs pos="70000">
                <a:srgbClr val="033453">
                  <a:alpha val="75000"/>
                </a:srgbClr>
              </a:gs>
              <a:gs pos="64000">
                <a:srgbClr val="033453">
                  <a:alpha val="65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000" dirty="0" smtClean="0">
                <a:solidFill>
                  <a:srgbClr val="00225A"/>
                </a:solidFill>
                <a:latin typeface="Garamond" panose="02020404030301010803" pitchFamily="18" charset="0"/>
              </a:rPr>
              <a:t>    </a:t>
            </a:r>
            <a:endParaRPr lang="en-US" sz="3000" b="1" dirty="0">
              <a:solidFill>
                <a:schemeClr val="bg1"/>
              </a:solidFill>
              <a:latin typeface="Garamond" panose="02020404030301010803" pitchFamily="18" charset="0"/>
            </a:endParaRPr>
          </a:p>
        </p:txBody>
      </p:sp>
      <p:sp>
        <p:nvSpPr>
          <p:cNvPr id="19" name="Rectangle 18"/>
          <p:cNvSpPr/>
          <p:nvPr/>
        </p:nvSpPr>
        <p:spPr>
          <a:xfrm rot="5400000">
            <a:off x="9078878" y="-2302896"/>
            <a:ext cx="805459" cy="5411254"/>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9083640" y="3744881"/>
            <a:ext cx="805459" cy="5420780"/>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970522" y="-1"/>
            <a:ext cx="805459" cy="6858000"/>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233091" y="1920869"/>
            <a:ext cx="2902661" cy="1200329"/>
          </a:xfrm>
          <a:prstGeom prst="rect">
            <a:avLst/>
          </a:prstGeom>
          <a:noFill/>
        </p:spPr>
        <p:txBody>
          <a:bodyPr wrap="square" rtlCol="0">
            <a:spAutoFit/>
          </a:bodyPr>
          <a:lstStyle/>
          <a:p>
            <a:r>
              <a:rPr lang="nb-NO" sz="2400" b="1" dirty="0" smtClean="0">
                <a:solidFill>
                  <a:srgbClr val="344A5F"/>
                </a:solidFill>
                <a:latin typeface="Glacial Indifference" pitchFamily="50" charset="0"/>
              </a:rPr>
              <a:t>RAW AIS DATA</a:t>
            </a:r>
          </a:p>
          <a:p>
            <a:r>
              <a:rPr lang="nb-NO" sz="2400" dirty="0" smtClean="0">
                <a:solidFill>
                  <a:srgbClr val="344A5F"/>
                </a:solidFill>
                <a:latin typeface="Glacial Indifference" pitchFamily="50" charset="0"/>
              </a:rPr>
              <a:t>1.3 billion obs.</a:t>
            </a:r>
            <a:endParaRPr lang="nb-NO" sz="2400" dirty="0">
              <a:solidFill>
                <a:srgbClr val="344A5F"/>
              </a:solidFill>
              <a:latin typeface="Glacial Indifference" pitchFamily="50" charset="0"/>
            </a:endParaRPr>
          </a:p>
          <a:p>
            <a:r>
              <a:rPr lang="nb-NO" sz="2400" dirty="0" smtClean="0">
                <a:solidFill>
                  <a:srgbClr val="344A5F"/>
                </a:solidFill>
                <a:latin typeface="Glacial Indifference" pitchFamily="50" charset="0"/>
              </a:rPr>
              <a:t>80,000 </a:t>
            </a:r>
            <a:r>
              <a:rPr lang="nb-NO" sz="2400" dirty="0" err="1" smtClean="0">
                <a:solidFill>
                  <a:srgbClr val="344A5F"/>
                </a:solidFill>
                <a:latin typeface="Glacial Indifference" pitchFamily="50" charset="0"/>
              </a:rPr>
              <a:t>vessels</a:t>
            </a:r>
            <a:endParaRPr lang="en-US" sz="2400" dirty="0">
              <a:solidFill>
                <a:srgbClr val="344A5F"/>
              </a:solidFill>
              <a:latin typeface="Glacial Indifference" pitchFamily="50" charset="0"/>
            </a:endParaRPr>
          </a:p>
        </p:txBody>
      </p:sp>
      <p:sp>
        <p:nvSpPr>
          <p:cNvPr id="56" name="Isosceles Triangle 55"/>
          <p:cNvSpPr/>
          <p:nvPr/>
        </p:nvSpPr>
        <p:spPr>
          <a:xfrm rot="5400000">
            <a:off x="5832442" y="3257549"/>
            <a:ext cx="342900" cy="3429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3135752" y="1945058"/>
            <a:ext cx="2764581" cy="1200329"/>
          </a:xfrm>
          <a:prstGeom prst="rect">
            <a:avLst/>
          </a:prstGeom>
          <a:noFill/>
        </p:spPr>
        <p:txBody>
          <a:bodyPr wrap="square" rtlCol="0">
            <a:spAutoFit/>
          </a:bodyPr>
          <a:lstStyle/>
          <a:p>
            <a:r>
              <a:rPr lang="nb-NO" sz="2400" b="1" dirty="0" smtClean="0">
                <a:solidFill>
                  <a:srgbClr val="F3AE4E"/>
                </a:solidFill>
                <a:latin typeface="Glacial Indifference" pitchFamily="50" charset="0"/>
              </a:rPr>
              <a:t>VESSELS</a:t>
            </a:r>
          </a:p>
          <a:p>
            <a:r>
              <a:rPr lang="nb-NO" sz="2400" dirty="0" err="1" smtClean="0">
                <a:solidFill>
                  <a:srgbClr val="344A5F"/>
                </a:solidFill>
                <a:latin typeface="Glacial Indifference" pitchFamily="50" charset="0"/>
              </a:rPr>
              <a:t>Quetzal</a:t>
            </a:r>
            <a:r>
              <a:rPr lang="nb-NO" sz="2400" dirty="0" smtClean="0">
                <a:solidFill>
                  <a:srgbClr val="344A5F"/>
                </a:solidFill>
                <a:latin typeface="Glacial Indifference" pitchFamily="50" charset="0"/>
              </a:rPr>
              <a:t> Arrow</a:t>
            </a:r>
          </a:p>
          <a:p>
            <a:r>
              <a:rPr lang="nb-NO" sz="2400" dirty="0" smtClean="0">
                <a:solidFill>
                  <a:srgbClr val="344A5F"/>
                </a:solidFill>
                <a:latin typeface="Glacial Indifference" pitchFamily="50" charset="0"/>
              </a:rPr>
              <a:t>Liberty</a:t>
            </a:r>
          </a:p>
        </p:txBody>
      </p:sp>
      <mc:AlternateContent xmlns:mc="http://schemas.openxmlformats.org/markup-compatibility/2006" xmlns:a14="http://schemas.microsoft.com/office/drawing/2010/main">
        <mc:Choice Requires="a14">
          <p:sp>
            <p:nvSpPr>
              <p:cNvPr id="58" name="TextBox 57"/>
              <p:cNvSpPr txBox="1"/>
              <p:nvPr/>
            </p:nvSpPr>
            <p:spPr>
              <a:xfrm>
                <a:off x="302130" y="3707690"/>
                <a:ext cx="2764581" cy="2154436"/>
              </a:xfrm>
              <a:prstGeom prst="rect">
                <a:avLst/>
              </a:prstGeom>
              <a:noFill/>
            </p:spPr>
            <p:txBody>
              <a:bodyPr wrap="square" rtlCol="0">
                <a:spAutoFit/>
              </a:bodyPr>
              <a:lstStyle/>
              <a:p>
                <a:r>
                  <a:rPr lang="nb-NO" sz="2400" b="1" dirty="0" smtClean="0">
                    <a:solidFill>
                      <a:srgbClr val="F3AE4E"/>
                    </a:solidFill>
                    <a:latin typeface="Glacial Indifference" pitchFamily="50" charset="0"/>
                  </a:rPr>
                  <a:t>DBSCAN </a:t>
                </a:r>
                <a:r>
                  <a:rPr lang="nb-NO" sz="2400" b="1" dirty="0" err="1" smtClean="0">
                    <a:solidFill>
                      <a:srgbClr val="F3AE4E"/>
                    </a:solidFill>
                    <a:latin typeface="Glacial Indifference" pitchFamily="50" charset="0"/>
                  </a:rPr>
                  <a:t>param</a:t>
                </a:r>
                <a:r>
                  <a:rPr lang="nb-NO" sz="2400" b="1" dirty="0" smtClean="0">
                    <a:solidFill>
                      <a:srgbClr val="F3AE4E"/>
                    </a:solidFill>
                    <a:latin typeface="Glacial Indifference" pitchFamily="50" charset="0"/>
                  </a:rPr>
                  <a:t>.</a:t>
                </a:r>
              </a:p>
              <a:p>
                <a:r>
                  <a:rPr lang="nb-NO" sz="2200" dirty="0" smtClean="0">
                    <a:solidFill>
                      <a:srgbClr val="344A5F"/>
                    </a:solidFill>
                    <a:latin typeface="Glacial Indifference" pitchFamily="50" charset="0"/>
                  </a:rPr>
                  <a:t>Min-</a:t>
                </a:r>
                <a:r>
                  <a:rPr lang="nb-NO" sz="2200" dirty="0" err="1" smtClean="0">
                    <a:solidFill>
                      <a:srgbClr val="344A5F"/>
                    </a:solidFill>
                    <a:latin typeface="Glacial Indifference" pitchFamily="50" charset="0"/>
                  </a:rPr>
                  <a:t>pts</a:t>
                </a:r>
                <a:r>
                  <a:rPr lang="nb-NO" sz="2200" dirty="0" smtClean="0">
                    <a:solidFill>
                      <a:srgbClr val="344A5F"/>
                    </a:solidFill>
                    <a:latin typeface="Glacial Indifference" pitchFamily="50" charset="0"/>
                  </a:rPr>
                  <a:t>: 3</a:t>
                </a:r>
              </a:p>
              <a:p>
                <a14:m>
                  <m:oMath xmlns:m="http://schemas.openxmlformats.org/officeDocument/2006/math">
                    <m:r>
                      <a:rPr lang="nb-NO" sz="2200" b="0" i="1" smtClean="0">
                        <a:solidFill>
                          <a:srgbClr val="344A5F"/>
                        </a:solidFill>
                        <a:latin typeface="Cambria Math" panose="02040503050406030204" pitchFamily="18" charset="0"/>
                        <a:ea typeface="Cambria Math" panose="02040503050406030204" pitchFamily="18" charset="0"/>
                      </a:rPr>
                      <m:t>𝜀</m:t>
                    </m:r>
                  </m:oMath>
                </a14:m>
                <a:r>
                  <a:rPr lang="nb-NO" sz="2200" dirty="0" smtClean="0">
                    <a:solidFill>
                      <a:srgbClr val="344A5F"/>
                    </a:solidFill>
                    <a:latin typeface="Glacial Indifference" pitchFamily="50" charset="0"/>
                  </a:rPr>
                  <a:t>-</a:t>
                </a:r>
                <a:r>
                  <a:rPr lang="nb-NO" sz="2200" dirty="0" err="1" smtClean="0">
                    <a:solidFill>
                      <a:srgbClr val="344A5F"/>
                    </a:solidFill>
                    <a:latin typeface="Glacial Indifference" pitchFamily="50" charset="0"/>
                  </a:rPr>
                  <a:t>distance</a:t>
                </a:r>
                <a:r>
                  <a:rPr lang="nb-NO" sz="2200" dirty="0" smtClean="0">
                    <a:solidFill>
                      <a:srgbClr val="344A5F"/>
                    </a:solidFill>
                    <a:latin typeface="Glacial Indifference" pitchFamily="50" charset="0"/>
                  </a:rPr>
                  <a:t>: </a:t>
                </a:r>
              </a:p>
              <a:p>
                <a:r>
                  <a:rPr lang="nb-NO" sz="2200" dirty="0" smtClean="0">
                    <a:solidFill>
                      <a:srgbClr val="344A5F"/>
                    </a:solidFill>
                    <a:latin typeface="Glacial Indifference" pitchFamily="50" charset="0"/>
                  </a:rPr>
                  <a:t>130m </a:t>
                </a:r>
              </a:p>
              <a:p>
                <a:r>
                  <a:rPr lang="nb-NO" sz="2200" dirty="0" smtClean="0">
                    <a:solidFill>
                      <a:srgbClr val="344A5F"/>
                    </a:solidFill>
                    <a:latin typeface="Glacial Indifference" pitchFamily="50" charset="0"/>
                  </a:rPr>
                  <a:t>(0.0012 </a:t>
                </a:r>
                <a:r>
                  <a:rPr lang="nb-NO" sz="2200" dirty="0" err="1" smtClean="0">
                    <a:solidFill>
                      <a:srgbClr val="344A5F"/>
                    </a:solidFill>
                    <a:latin typeface="Glacial Indifference" pitchFamily="50" charset="0"/>
                  </a:rPr>
                  <a:t>dec</a:t>
                </a:r>
                <a:r>
                  <a:rPr lang="nb-NO" sz="2200" dirty="0" smtClean="0">
                    <a:solidFill>
                      <a:srgbClr val="344A5F"/>
                    </a:solidFill>
                    <a:latin typeface="Glacial Indifference" pitchFamily="50" charset="0"/>
                  </a:rPr>
                  <a:t>. </a:t>
                </a:r>
                <a:r>
                  <a:rPr lang="nb-NO" sz="2200" dirty="0" err="1">
                    <a:solidFill>
                      <a:srgbClr val="344A5F"/>
                    </a:solidFill>
                    <a:latin typeface="Glacial Indifference" pitchFamily="50" charset="0"/>
                  </a:rPr>
                  <a:t>d</a:t>
                </a:r>
                <a:r>
                  <a:rPr lang="nb-NO" sz="2200" dirty="0" err="1" smtClean="0">
                    <a:solidFill>
                      <a:srgbClr val="344A5F"/>
                    </a:solidFill>
                    <a:latin typeface="Glacial Indifference" pitchFamily="50" charset="0"/>
                  </a:rPr>
                  <a:t>egrees</a:t>
                </a:r>
                <a:r>
                  <a:rPr lang="nb-NO" sz="2200" dirty="0" smtClean="0">
                    <a:solidFill>
                      <a:srgbClr val="344A5F"/>
                    </a:solidFill>
                    <a:latin typeface="Glacial Indifference" pitchFamily="50" charset="0"/>
                  </a:rPr>
                  <a:t>)</a:t>
                </a:r>
              </a:p>
            </p:txBody>
          </p:sp>
        </mc:Choice>
        <mc:Fallback xmlns="">
          <p:sp>
            <p:nvSpPr>
              <p:cNvPr id="58" name="TextBox 57"/>
              <p:cNvSpPr txBox="1">
                <a:spLocks noRot="1" noChangeAspect="1" noMove="1" noResize="1" noEditPoints="1" noAdjustHandles="1" noChangeArrowheads="1" noChangeShapeType="1" noTextEdit="1"/>
              </p:cNvSpPr>
              <p:nvPr/>
            </p:nvSpPr>
            <p:spPr>
              <a:xfrm>
                <a:off x="302130" y="3707690"/>
                <a:ext cx="2764581" cy="2154436"/>
              </a:xfrm>
              <a:prstGeom prst="rect">
                <a:avLst/>
              </a:prstGeom>
              <a:blipFill>
                <a:blip r:embed="rId5"/>
                <a:stretch>
                  <a:fillRect l="-3532" t="-1977" b="-5085"/>
                </a:stretch>
              </a:blipFill>
            </p:spPr>
            <p:txBody>
              <a:bodyPr/>
              <a:lstStyle/>
              <a:p>
                <a:r>
                  <a:rPr lang="en-US">
                    <a:noFill/>
                  </a:rPr>
                  <a:t> </a:t>
                </a:r>
              </a:p>
            </p:txBody>
          </p:sp>
        </mc:Fallback>
      </mc:AlternateContent>
      <p:sp>
        <p:nvSpPr>
          <p:cNvPr id="59" name="TextBox 58"/>
          <p:cNvSpPr txBox="1"/>
          <p:nvPr/>
        </p:nvSpPr>
        <p:spPr>
          <a:xfrm>
            <a:off x="3066711" y="3735672"/>
            <a:ext cx="2902661" cy="1569660"/>
          </a:xfrm>
          <a:prstGeom prst="rect">
            <a:avLst/>
          </a:prstGeom>
          <a:noFill/>
        </p:spPr>
        <p:txBody>
          <a:bodyPr wrap="square" rtlCol="0">
            <a:spAutoFit/>
          </a:bodyPr>
          <a:lstStyle/>
          <a:p>
            <a:r>
              <a:rPr lang="nb-NO" sz="2400" b="1" dirty="0" smtClean="0">
                <a:solidFill>
                  <a:srgbClr val="344A5F"/>
                </a:solidFill>
                <a:latin typeface="Glacial Indifference" pitchFamily="50" charset="0"/>
              </a:rPr>
              <a:t>BARGES</a:t>
            </a:r>
          </a:p>
          <a:p>
            <a:r>
              <a:rPr lang="nb-NO" sz="2400" dirty="0" smtClean="0">
                <a:solidFill>
                  <a:srgbClr val="344A5F"/>
                </a:solidFill>
                <a:latin typeface="Glacial Indifference" pitchFamily="50" charset="0"/>
              </a:rPr>
              <a:t>Spa bunker 51</a:t>
            </a:r>
          </a:p>
          <a:p>
            <a:r>
              <a:rPr lang="nb-NO" sz="2400" dirty="0" smtClean="0">
                <a:solidFill>
                  <a:srgbClr val="344A5F"/>
                </a:solidFill>
                <a:latin typeface="Glacial Indifference" pitchFamily="50" charset="0"/>
              </a:rPr>
              <a:t>Spa bunker 30</a:t>
            </a:r>
          </a:p>
          <a:p>
            <a:r>
              <a:rPr lang="nb-NO" sz="2400" dirty="0" smtClean="0">
                <a:solidFill>
                  <a:srgbClr val="344A5F"/>
                </a:solidFill>
                <a:latin typeface="Glacial Indifference" pitchFamily="50" charset="0"/>
              </a:rPr>
              <a:t>San Andres IV</a:t>
            </a:r>
            <a:endParaRPr lang="en-US" sz="2400" dirty="0">
              <a:solidFill>
                <a:srgbClr val="344A5F"/>
              </a:solidFill>
              <a:latin typeface="Glacial Indifference" pitchFamily="50" charset="0"/>
            </a:endParaRPr>
          </a:p>
        </p:txBody>
      </p:sp>
      <p:sp>
        <p:nvSpPr>
          <p:cNvPr id="60" name="Oval 59"/>
          <p:cNvSpPr/>
          <p:nvPr/>
        </p:nvSpPr>
        <p:spPr>
          <a:xfrm>
            <a:off x="5098694" y="2402575"/>
            <a:ext cx="292608" cy="285293"/>
          </a:xfrm>
          <a:prstGeom prst="ellipse">
            <a:avLst/>
          </a:prstGeom>
          <a:solidFill>
            <a:srgbClr val="603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098694" y="2773981"/>
            <a:ext cx="292608" cy="285293"/>
          </a:xfrm>
          <a:prstGeom prst="ellipse">
            <a:avLst/>
          </a:prstGeom>
          <a:solidFill>
            <a:srgbClr val="E6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098694" y="4202468"/>
            <a:ext cx="292608" cy="285293"/>
          </a:xfrm>
          <a:prstGeom prst="ellipse">
            <a:avLst/>
          </a:prstGeom>
          <a:solidFill>
            <a:srgbClr val="068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098694" y="4563706"/>
            <a:ext cx="292608" cy="285293"/>
          </a:xfrm>
          <a:prstGeom prst="ellipse">
            <a:avLst/>
          </a:prstGeom>
          <a:solidFill>
            <a:srgbClr val="F95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098694" y="4924944"/>
            <a:ext cx="292608" cy="285293"/>
          </a:xfrm>
          <a:prstGeom prst="ellipse">
            <a:avLst/>
          </a:prstGeom>
          <a:solidFill>
            <a:srgbClr val="185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369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50"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4"/>
                </p:tgtEl>
              </p:cMediaNode>
            </p:vide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EMPIRICAL STUDY</a:t>
            </a:r>
            <a:endParaRPr lang="en-US" sz="3600" dirty="0">
              <a:solidFill>
                <a:srgbClr val="344A5F"/>
              </a:solidFill>
              <a:latin typeface="Glacial Indifference" pitchFamily="50" charset="0"/>
            </a:endParaRPr>
          </a:p>
        </p:txBody>
      </p:sp>
      <p:pic>
        <p:nvPicPr>
          <p:cNvPr id="34" name="Ny video">
            <a:hlinkClick r:id="" action="ppaction://media"/>
          </p:cNvPr>
          <p:cNvPicPr>
            <a:picLocks noChangeAspect="1"/>
          </p:cNvPicPr>
          <p:nvPr>
            <a:videoFile r:link="rId1"/>
            <p:extLst>
              <p:ext uri="{DAA4B4D4-6D71-4841-9C94-3DE7FCFB9230}">
                <p14:media xmlns:p14="http://schemas.microsoft.com/office/powerpoint/2010/main" r:embed="rId2">
                  <p14:trim st="14600" end="24506.6458"/>
                  <p14:bmkLst>
                    <p14:bmk name="Bookmark 1" time="0"/>
                  </p14:bmkLst>
                </p14:media>
              </p:ext>
            </p:extLst>
          </p:nvPr>
        </p:nvPicPr>
        <p:blipFill>
          <a:blip r:embed="rId4"/>
          <a:stretch>
            <a:fillRect/>
          </a:stretch>
        </p:blipFill>
        <p:spPr>
          <a:xfrm>
            <a:off x="6037262" y="805457"/>
            <a:ext cx="6996113" cy="5247085"/>
          </a:xfrm>
          <a:prstGeom prst="rect">
            <a:avLst/>
          </a:prstGeom>
        </p:spPr>
      </p:pic>
      <p:sp>
        <p:nvSpPr>
          <p:cNvPr id="10" name="Freeform 9"/>
          <p:cNvSpPr/>
          <p:nvPr/>
        </p:nvSpPr>
        <p:spPr>
          <a:xfrm rot="10800000">
            <a:off x="10919406" y="6653665"/>
            <a:ext cx="1277356" cy="204334"/>
          </a:xfrm>
          <a:custGeom>
            <a:avLst/>
            <a:gdLst>
              <a:gd name="connsiteX0" fmla="*/ 0 w 4960620"/>
              <a:gd name="connsiteY0" fmla="*/ 144780 h 960120"/>
              <a:gd name="connsiteX1" fmla="*/ 426720 w 4960620"/>
              <a:gd name="connsiteY1" fmla="*/ 563880 h 960120"/>
              <a:gd name="connsiteX2" fmla="*/ 15240 w 4960620"/>
              <a:gd name="connsiteY2" fmla="*/ 960120 h 960120"/>
              <a:gd name="connsiteX3" fmla="*/ 4960620 w 4960620"/>
              <a:gd name="connsiteY3" fmla="*/ 960120 h 960120"/>
              <a:gd name="connsiteX4" fmla="*/ 4953000 w 4960620"/>
              <a:gd name="connsiteY4" fmla="*/ 0 h 960120"/>
              <a:gd name="connsiteX5" fmla="*/ 0 w 4960620"/>
              <a:gd name="connsiteY5" fmla="*/ 144780 h 96012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60620 w 4960620"/>
              <a:gd name="connsiteY4" fmla="*/ 30480 h 815340"/>
              <a:gd name="connsiteX5" fmla="*/ 0 w 4960620"/>
              <a:gd name="connsiteY5" fmla="*/ 0 h 81534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53000 w 4960620"/>
              <a:gd name="connsiteY4" fmla="*/ 0 h 815340"/>
              <a:gd name="connsiteX5" fmla="*/ 0 w 4960620"/>
              <a:gd name="connsiteY5" fmla="*/ 0 h 815340"/>
              <a:gd name="connsiteX0" fmla="*/ 0 w 4953000"/>
              <a:gd name="connsiteY0" fmla="*/ 0 h 838200"/>
              <a:gd name="connsiteX1" fmla="*/ 426720 w 4953000"/>
              <a:gd name="connsiteY1" fmla="*/ 419100 h 838200"/>
              <a:gd name="connsiteX2" fmla="*/ 15240 w 4953000"/>
              <a:gd name="connsiteY2" fmla="*/ 815340 h 838200"/>
              <a:gd name="connsiteX3" fmla="*/ 4945380 w 4953000"/>
              <a:gd name="connsiteY3" fmla="*/ 838200 h 838200"/>
              <a:gd name="connsiteX4" fmla="*/ 4953000 w 4953000"/>
              <a:gd name="connsiteY4" fmla="*/ 0 h 838200"/>
              <a:gd name="connsiteX5" fmla="*/ 0 w 4953000"/>
              <a:gd name="connsiteY5" fmla="*/ 0 h 838200"/>
              <a:gd name="connsiteX0" fmla="*/ 0 w 4964430"/>
              <a:gd name="connsiteY0" fmla="*/ 0 h 823913"/>
              <a:gd name="connsiteX1" fmla="*/ 426720 w 4964430"/>
              <a:gd name="connsiteY1" fmla="*/ 419100 h 823913"/>
              <a:gd name="connsiteX2" fmla="*/ 15240 w 4964430"/>
              <a:gd name="connsiteY2" fmla="*/ 815340 h 823913"/>
              <a:gd name="connsiteX3" fmla="*/ 4964430 w 4964430"/>
              <a:gd name="connsiteY3" fmla="*/ 823913 h 823913"/>
              <a:gd name="connsiteX4" fmla="*/ 4953000 w 4964430"/>
              <a:gd name="connsiteY4" fmla="*/ 0 h 823913"/>
              <a:gd name="connsiteX5" fmla="*/ 0 w 4964430"/>
              <a:gd name="connsiteY5" fmla="*/ 0 h 823913"/>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9525 h 833438"/>
              <a:gd name="connsiteX5" fmla="*/ 0 w 4954905"/>
              <a:gd name="connsiteY5" fmla="*/ 0 h 833438"/>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10477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8096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2524"/>
              <a:gd name="connsiteY0" fmla="*/ 7143 h 833438"/>
              <a:gd name="connsiteX1" fmla="*/ 412432 w 4952524"/>
              <a:gd name="connsiteY1" fmla="*/ 421481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7195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9100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245361 w 5197885"/>
              <a:gd name="connsiteY0" fmla="*/ 7143 h 1008222"/>
              <a:gd name="connsiteX1" fmla="*/ 657793 w 5197885"/>
              <a:gd name="connsiteY1" fmla="*/ 419100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245361 w 5197885"/>
              <a:gd name="connsiteY0" fmla="*/ 7143 h 1008222"/>
              <a:gd name="connsiteX1" fmla="*/ 636870 w 5197885"/>
              <a:gd name="connsiteY1" fmla="*/ 428625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0 w 5203600"/>
              <a:gd name="connsiteY0" fmla="*/ 0 h 1153479"/>
              <a:gd name="connsiteX1" fmla="*/ 642585 w 5203600"/>
              <a:gd name="connsiteY1" fmla="*/ 573882 h 1153479"/>
              <a:gd name="connsiteX2" fmla="*/ 5715 w 5203600"/>
              <a:gd name="connsiteY2" fmla="*/ 1153479 h 1153479"/>
              <a:gd name="connsiteX3" fmla="*/ 5203600 w 5203600"/>
              <a:gd name="connsiteY3" fmla="*/ 978695 h 1153479"/>
              <a:gd name="connsiteX4" fmla="*/ 5192170 w 5203600"/>
              <a:gd name="connsiteY4" fmla="*/ 145257 h 1153479"/>
              <a:gd name="connsiteX5" fmla="*/ 0 w 5203600"/>
              <a:gd name="connsiteY5" fmla="*/ 0 h 1153479"/>
              <a:gd name="connsiteX0" fmla="*/ 0 w 5254939"/>
              <a:gd name="connsiteY0" fmla="*/ 793 h 1154272"/>
              <a:gd name="connsiteX1" fmla="*/ 642585 w 5254939"/>
              <a:gd name="connsiteY1" fmla="*/ 574675 h 1154272"/>
              <a:gd name="connsiteX2" fmla="*/ 5715 w 5254939"/>
              <a:gd name="connsiteY2" fmla="*/ 1154272 h 1154272"/>
              <a:gd name="connsiteX3" fmla="*/ 5203600 w 5254939"/>
              <a:gd name="connsiteY3" fmla="*/ 979488 h 1154272"/>
              <a:gd name="connsiteX4" fmla="*/ 5254939 w 5254939"/>
              <a:gd name="connsiteY4" fmla="*/ 0 h 1154272"/>
              <a:gd name="connsiteX5" fmla="*/ 0 w 5254939"/>
              <a:gd name="connsiteY5" fmla="*/ 793 h 1154272"/>
              <a:gd name="connsiteX0" fmla="*/ 0 w 5259395"/>
              <a:gd name="connsiteY0" fmla="*/ 793 h 1169988"/>
              <a:gd name="connsiteX1" fmla="*/ 642585 w 5259395"/>
              <a:gd name="connsiteY1" fmla="*/ 574675 h 1169988"/>
              <a:gd name="connsiteX2" fmla="*/ 5715 w 5259395"/>
              <a:gd name="connsiteY2" fmla="*/ 1154272 h 1169988"/>
              <a:gd name="connsiteX3" fmla="*/ 5259395 w 5259395"/>
              <a:gd name="connsiteY3" fmla="*/ 1169988 h 1169988"/>
              <a:gd name="connsiteX4" fmla="*/ 5254939 w 5259395"/>
              <a:gd name="connsiteY4" fmla="*/ 0 h 1169988"/>
              <a:gd name="connsiteX5" fmla="*/ 0 w 5259395"/>
              <a:gd name="connsiteY5" fmla="*/ 793 h 1169988"/>
              <a:gd name="connsiteX0" fmla="*/ 0 w 5259395"/>
              <a:gd name="connsiteY0" fmla="*/ 0 h 1181895"/>
              <a:gd name="connsiteX1" fmla="*/ 642585 w 5259395"/>
              <a:gd name="connsiteY1" fmla="*/ 586582 h 1181895"/>
              <a:gd name="connsiteX2" fmla="*/ 5715 w 5259395"/>
              <a:gd name="connsiteY2" fmla="*/ 1166179 h 1181895"/>
              <a:gd name="connsiteX3" fmla="*/ 5259395 w 5259395"/>
              <a:gd name="connsiteY3" fmla="*/ 1181895 h 1181895"/>
              <a:gd name="connsiteX4" fmla="*/ 5254939 w 5259395"/>
              <a:gd name="connsiteY4" fmla="*/ 11907 h 1181895"/>
              <a:gd name="connsiteX5" fmla="*/ 0 w 5259395"/>
              <a:gd name="connsiteY5" fmla="*/ 0 h 1181895"/>
              <a:gd name="connsiteX0" fmla="*/ 0 w 5266369"/>
              <a:gd name="connsiteY0" fmla="*/ 0 h 1181895"/>
              <a:gd name="connsiteX1" fmla="*/ 649559 w 5266369"/>
              <a:gd name="connsiteY1" fmla="*/ 586582 h 1181895"/>
              <a:gd name="connsiteX2" fmla="*/ 12689 w 5266369"/>
              <a:gd name="connsiteY2" fmla="*/ 1166179 h 1181895"/>
              <a:gd name="connsiteX3" fmla="*/ 5266369 w 5266369"/>
              <a:gd name="connsiteY3" fmla="*/ 1181895 h 1181895"/>
              <a:gd name="connsiteX4" fmla="*/ 5261913 w 5266369"/>
              <a:gd name="connsiteY4" fmla="*/ 11907 h 1181895"/>
              <a:gd name="connsiteX5" fmla="*/ 0 w 5266369"/>
              <a:gd name="connsiteY5" fmla="*/ 0 h 1181895"/>
              <a:gd name="connsiteX0" fmla="*/ 0 w 5266369"/>
              <a:gd name="connsiteY0" fmla="*/ 0 h 1181895"/>
              <a:gd name="connsiteX1" fmla="*/ 649559 w 5266369"/>
              <a:gd name="connsiteY1" fmla="*/ 586582 h 1181895"/>
              <a:gd name="connsiteX2" fmla="*/ 10074 w 5266369"/>
              <a:gd name="connsiteY2" fmla="*/ 1163798 h 1181895"/>
              <a:gd name="connsiteX3" fmla="*/ 5266369 w 5266369"/>
              <a:gd name="connsiteY3" fmla="*/ 1181895 h 1181895"/>
              <a:gd name="connsiteX4" fmla="*/ 5261913 w 5266369"/>
              <a:gd name="connsiteY4" fmla="*/ 11907 h 1181895"/>
              <a:gd name="connsiteX5" fmla="*/ 0 w 5266369"/>
              <a:gd name="connsiteY5" fmla="*/ 0 h 1181895"/>
              <a:gd name="connsiteX0" fmla="*/ 235931 w 5256295"/>
              <a:gd name="connsiteY0" fmla="*/ 224313 h 1169988"/>
              <a:gd name="connsiteX1" fmla="*/ 639485 w 5256295"/>
              <a:gd name="connsiteY1" fmla="*/ 574675 h 1169988"/>
              <a:gd name="connsiteX2" fmla="*/ 0 w 5256295"/>
              <a:gd name="connsiteY2" fmla="*/ 1151891 h 1169988"/>
              <a:gd name="connsiteX3" fmla="*/ 5256295 w 5256295"/>
              <a:gd name="connsiteY3" fmla="*/ 1169988 h 1169988"/>
              <a:gd name="connsiteX4" fmla="*/ 5251839 w 5256295"/>
              <a:gd name="connsiteY4" fmla="*/ 0 h 1169988"/>
              <a:gd name="connsiteX5" fmla="*/ 235931 w 5256295"/>
              <a:gd name="connsiteY5" fmla="*/ 224313 h 1169988"/>
              <a:gd name="connsiteX0" fmla="*/ 235931 w 5256295"/>
              <a:gd name="connsiteY0" fmla="*/ 3381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35931 w 5256295"/>
              <a:gd name="connsiteY5" fmla="*/ 33813 h 979488"/>
              <a:gd name="connsiteX0" fmla="*/ 210483 w 5256295"/>
              <a:gd name="connsiteY0" fmla="*/ 1095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10483 w 5256295"/>
              <a:gd name="connsiteY5" fmla="*/ 10953 h 979488"/>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0 w 5045812"/>
              <a:gd name="connsiteY0" fmla="*/ 0 h 968535"/>
              <a:gd name="connsiteX1" fmla="*/ 429002 w 5045812"/>
              <a:gd name="connsiteY1" fmla="*/ 373222 h 968535"/>
              <a:gd name="connsiteX2" fmla="*/ 27039 w 5045812"/>
              <a:gd name="connsiteY2" fmla="*/ 706598 h 968535"/>
              <a:gd name="connsiteX3" fmla="*/ 5045812 w 5045812"/>
              <a:gd name="connsiteY3" fmla="*/ 968535 h 968535"/>
              <a:gd name="connsiteX4" fmla="*/ 5041357 w 5045812"/>
              <a:gd name="connsiteY4" fmla="*/ 11907 h 968535"/>
              <a:gd name="connsiteX5" fmla="*/ 0 w 5045812"/>
              <a:gd name="connsiteY5" fmla="*/ 0 h 968535"/>
              <a:gd name="connsiteX0" fmla="*/ 0 w 5045812"/>
              <a:gd name="connsiteY0" fmla="*/ 0 h 732315"/>
              <a:gd name="connsiteX1" fmla="*/ 429002 w 5045812"/>
              <a:gd name="connsiteY1" fmla="*/ 373222 h 732315"/>
              <a:gd name="connsiteX2" fmla="*/ 27039 w 5045812"/>
              <a:gd name="connsiteY2" fmla="*/ 70659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32315"/>
              <a:gd name="connsiteX1" fmla="*/ 429002 w 5045812"/>
              <a:gd name="connsiteY1" fmla="*/ 373222 h 732315"/>
              <a:gd name="connsiteX2" fmla="*/ 27039 w 5045812"/>
              <a:gd name="connsiteY2" fmla="*/ 72183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24695"/>
              <a:gd name="connsiteX1" fmla="*/ 429002 w 5045812"/>
              <a:gd name="connsiteY1" fmla="*/ 373222 h 724695"/>
              <a:gd name="connsiteX2" fmla="*/ 27039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45812"/>
              <a:gd name="connsiteY0" fmla="*/ 0 h 724695"/>
              <a:gd name="connsiteX1" fmla="*/ 429002 w 5045812"/>
              <a:gd name="connsiteY1" fmla="*/ 373222 h 724695"/>
              <a:gd name="connsiteX2" fmla="*/ 35521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28846"/>
              <a:gd name="connsiteY0" fmla="*/ 0 h 724695"/>
              <a:gd name="connsiteX1" fmla="*/ 412036 w 5028846"/>
              <a:gd name="connsiteY1" fmla="*/ 373222 h 724695"/>
              <a:gd name="connsiteX2" fmla="*/ 18555 w 5028846"/>
              <a:gd name="connsiteY2" fmla="*/ 721838 h 724695"/>
              <a:gd name="connsiteX3" fmla="*/ 5028846 w 5028846"/>
              <a:gd name="connsiteY3" fmla="*/ 724695 h 724695"/>
              <a:gd name="connsiteX4" fmla="*/ 5024391 w 5028846"/>
              <a:gd name="connsiteY4" fmla="*/ 11907 h 724695"/>
              <a:gd name="connsiteX5" fmla="*/ 0 w 5028846"/>
              <a:gd name="connsiteY5" fmla="*/ 0 h 72469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17703 w 5122158"/>
              <a:gd name="connsiteY4" fmla="*/ 95727 h 808515"/>
              <a:gd name="connsiteX5" fmla="*/ 0 w 5122158"/>
              <a:gd name="connsiteY5" fmla="*/ 0 h 80851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09220 w 5122158"/>
              <a:gd name="connsiteY4" fmla="*/ 19527 h 808515"/>
              <a:gd name="connsiteX5" fmla="*/ 0 w 5122158"/>
              <a:gd name="connsiteY5" fmla="*/ 0 h 808515"/>
              <a:gd name="connsiteX0" fmla="*/ 0 w 5122158"/>
              <a:gd name="connsiteY0" fmla="*/ 3333 h 811848"/>
              <a:gd name="connsiteX1" fmla="*/ 505348 w 5122158"/>
              <a:gd name="connsiteY1" fmla="*/ 460375 h 811848"/>
              <a:gd name="connsiteX2" fmla="*/ 111867 w 5122158"/>
              <a:gd name="connsiteY2" fmla="*/ 808991 h 811848"/>
              <a:gd name="connsiteX3" fmla="*/ 5122158 w 5122158"/>
              <a:gd name="connsiteY3" fmla="*/ 811848 h 811848"/>
              <a:gd name="connsiteX4" fmla="*/ 5109220 w 5122158"/>
              <a:gd name="connsiteY4" fmla="*/ 0 h 811848"/>
              <a:gd name="connsiteX5" fmla="*/ 0 w 5122158"/>
              <a:gd name="connsiteY5" fmla="*/ 3333 h 811848"/>
              <a:gd name="connsiteX0" fmla="*/ 0 w 5122158"/>
              <a:gd name="connsiteY0" fmla="*/ 3333 h 839471"/>
              <a:gd name="connsiteX1" fmla="*/ 505348 w 5122158"/>
              <a:gd name="connsiteY1" fmla="*/ 460375 h 839471"/>
              <a:gd name="connsiteX2" fmla="*/ 86418 w 5122158"/>
              <a:gd name="connsiteY2" fmla="*/ 839471 h 839471"/>
              <a:gd name="connsiteX3" fmla="*/ 5122158 w 5122158"/>
              <a:gd name="connsiteY3" fmla="*/ 811848 h 839471"/>
              <a:gd name="connsiteX4" fmla="*/ 5109220 w 5122158"/>
              <a:gd name="connsiteY4" fmla="*/ 0 h 839471"/>
              <a:gd name="connsiteX5" fmla="*/ 0 w 5122158"/>
              <a:gd name="connsiteY5" fmla="*/ 3333 h 839471"/>
              <a:gd name="connsiteX0" fmla="*/ 0 w 5122158"/>
              <a:gd name="connsiteY0" fmla="*/ 3333 h 824231"/>
              <a:gd name="connsiteX1" fmla="*/ 505348 w 5122158"/>
              <a:gd name="connsiteY1" fmla="*/ 460375 h 824231"/>
              <a:gd name="connsiteX2" fmla="*/ 86418 w 5122158"/>
              <a:gd name="connsiteY2" fmla="*/ 824231 h 824231"/>
              <a:gd name="connsiteX3" fmla="*/ 5122158 w 5122158"/>
              <a:gd name="connsiteY3" fmla="*/ 811848 h 824231"/>
              <a:gd name="connsiteX4" fmla="*/ 5109220 w 5122158"/>
              <a:gd name="connsiteY4" fmla="*/ 0 h 824231"/>
              <a:gd name="connsiteX5" fmla="*/ 0 w 5122158"/>
              <a:gd name="connsiteY5" fmla="*/ 3333 h 824231"/>
              <a:gd name="connsiteX0" fmla="*/ 0 w 5113675"/>
              <a:gd name="connsiteY0" fmla="*/ 3333 h 872808"/>
              <a:gd name="connsiteX1" fmla="*/ 505348 w 5113675"/>
              <a:gd name="connsiteY1" fmla="*/ 460375 h 872808"/>
              <a:gd name="connsiteX2" fmla="*/ 86418 w 5113675"/>
              <a:gd name="connsiteY2" fmla="*/ 824231 h 872808"/>
              <a:gd name="connsiteX3" fmla="*/ 5113675 w 5113675"/>
              <a:gd name="connsiteY3" fmla="*/ 872808 h 872808"/>
              <a:gd name="connsiteX4" fmla="*/ 5109220 w 5113675"/>
              <a:gd name="connsiteY4" fmla="*/ 0 h 872808"/>
              <a:gd name="connsiteX5" fmla="*/ 0 w 5113675"/>
              <a:gd name="connsiteY5" fmla="*/ 3333 h 872808"/>
              <a:gd name="connsiteX0" fmla="*/ 0 w 5113675"/>
              <a:gd name="connsiteY0" fmla="*/ 3333 h 880428"/>
              <a:gd name="connsiteX1" fmla="*/ 505348 w 5113675"/>
              <a:gd name="connsiteY1" fmla="*/ 460375 h 880428"/>
              <a:gd name="connsiteX2" fmla="*/ 86418 w 5113675"/>
              <a:gd name="connsiteY2" fmla="*/ 82423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478840 w 5113675"/>
              <a:gd name="connsiteY1" fmla="*/ 436562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6894 w 5120569"/>
              <a:gd name="connsiteY0" fmla="*/ 3333 h 880428"/>
              <a:gd name="connsiteX1" fmla="*/ 485734 w 5120569"/>
              <a:gd name="connsiteY1" fmla="*/ 436562 h 880428"/>
              <a:gd name="connsiteX2" fmla="*/ 0 w 5120569"/>
              <a:gd name="connsiteY2" fmla="*/ 877571 h 880428"/>
              <a:gd name="connsiteX3" fmla="*/ 5120569 w 5120569"/>
              <a:gd name="connsiteY3" fmla="*/ 880428 h 880428"/>
              <a:gd name="connsiteX4" fmla="*/ 5116114 w 5120569"/>
              <a:gd name="connsiteY4" fmla="*/ 0 h 880428"/>
              <a:gd name="connsiteX5" fmla="*/ 6894 w 5120569"/>
              <a:gd name="connsiteY5" fmla="*/ 3333 h 880428"/>
              <a:gd name="connsiteX0" fmla="*/ 12196 w 5125871"/>
              <a:gd name="connsiteY0" fmla="*/ 3333 h 880428"/>
              <a:gd name="connsiteX1" fmla="*/ 491036 w 5125871"/>
              <a:gd name="connsiteY1" fmla="*/ 436562 h 880428"/>
              <a:gd name="connsiteX2" fmla="*/ 0 w 5125871"/>
              <a:gd name="connsiteY2" fmla="*/ 877571 h 880428"/>
              <a:gd name="connsiteX3" fmla="*/ 5125871 w 5125871"/>
              <a:gd name="connsiteY3" fmla="*/ 880428 h 880428"/>
              <a:gd name="connsiteX4" fmla="*/ 5121416 w 5125871"/>
              <a:gd name="connsiteY4" fmla="*/ 0 h 880428"/>
              <a:gd name="connsiteX5" fmla="*/ 12196 w 5125871"/>
              <a:gd name="connsiteY5" fmla="*/ 3333 h 880428"/>
              <a:gd name="connsiteX0" fmla="*/ 12196 w 5125871"/>
              <a:gd name="connsiteY0" fmla="*/ 3333 h 882333"/>
              <a:gd name="connsiteX1" fmla="*/ 491036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12196 w 5125871"/>
              <a:gd name="connsiteY0" fmla="*/ 3333 h 882333"/>
              <a:gd name="connsiteX1" fmla="*/ 198114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2266 w 5125871"/>
              <a:gd name="connsiteY0" fmla="*/ 3333 h 882333"/>
              <a:gd name="connsiteX1" fmla="*/ 198114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2266 w 5125871"/>
              <a:gd name="connsiteY5" fmla="*/ 3333 h 882333"/>
              <a:gd name="connsiteX0" fmla="*/ 0 w 5126824"/>
              <a:gd name="connsiteY0" fmla="*/ 3333 h 882333"/>
              <a:gd name="connsiteX1" fmla="*/ 199067 w 5126824"/>
              <a:gd name="connsiteY1" fmla="*/ 436562 h 882333"/>
              <a:gd name="connsiteX2" fmla="*/ 953 w 5126824"/>
              <a:gd name="connsiteY2" fmla="*/ 882333 h 882333"/>
              <a:gd name="connsiteX3" fmla="*/ 5126824 w 5126824"/>
              <a:gd name="connsiteY3" fmla="*/ 880428 h 882333"/>
              <a:gd name="connsiteX4" fmla="*/ 5122369 w 5126824"/>
              <a:gd name="connsiteY4" fmla="*/ 0 h 882333"/>
              <a:gd name="connsiteX5" fmla="*/ 0 w 5126824"/>
              <a:gd name="connsiteY5" fmla="*/ 3333 h 882333"/>
              <a:gd name="connsiteX0" fmla="*/ 0 w 5126824"/>
              <a:gd name="connsiteY0" fmla="*/ 3333 h 882333"/>
              <a:gd name="connsiteX1" fmla="*/ 190482 w 5126824"/>
              <a:gd name="connsiteY1" fmla="*/ 436562 h 882333"/>
              <a:gd name="connsiteX2" fmla="*/ 953 w 5126824"/>
              <a:gd name="connsiteY2" fmla="*/ 882333 h 882333"/>
              <a:gd name="connsiteX3" fmla="*/ 5126824 w 5126824"/>
              <a:gd name="connsiteY3" fmla="*/ 880428 h 882333"/>
              <a:gd name="connsiteX4" fmla="*/ 5122369 w 5126824"/>
              <a:gd name="connsiteY4" fmla="*/ 0 h 882333"/>
              <a:gd name="connsiteX5" fmla="*/ 0 w 5126824"/>
              <a:gd name="connsiteY5" fmla="*/ 3333 h 882333"/>
              <a:gd name="connsiteX0" fmla="*/ 3339 w 5130163"/>
              <a:gd name="connsiteY0" fmla="*/ 3333 h 882333"/>
              <a:gd name="connsiteX1" fmla="*/ 193821 w 5130163"/>
              <a:gd name="connsiteY1" fmla="*/ 436562 h 882333"/>
              <a:gd name="connsiteX2" fmla="*/ 0 w 5130163"/>
              <a:gd name="connsiteY2" fmla="*/ 882333 h 882333"/>
              <a:gd name="connsiteX3" fmla="*/ 5130163 w 5130163"/>
              <a:gd name="connsiteY3" fmla="*/ 880428 h 882333"/>
              <a:gd name="connsiteX4" fmla="*/ 5125708 w 5130163"/>
              <a:gd name="connsiteY4" fmla="*/ 0 h 882333"/>
              <a:gd name="connsiteX5" fmla="*/ 3339 w 5130163"/>
              <a:gd name="connsiteY5" fmla="*/ 3333 h 882333"/>
              <a:gd name="connsiteX0" fmla="*/ 119 w 5130163"/>
              <a:gd name="connsiteY0" fmla="*/ 3333 h 882333"/>
              <a:gd name="connsiteX1" fmla="*/ 193821 w 5130163"/>
              <a:gd name="connsiteY1" fmla="*/ 436562 h 882333"/>
              <a:gd name="connsiteX2" fmla="*/ 0 w 5130163"/>
              <a:gd name="connsiteY2" fmla="*/ 882333 h 882333"/>
              <a:gd name="connsiteX3" fmla="*/ 5130163 w 5130163"/>
              <a:gd name="connsiteY3" fmla="*/ 880428 h 882333"/>
              <a:gd name="connsiteX4" fmla="*/ 5125708 w 5130163"/>
              <a:gd name="connsiteY4" fmla="*/ 0 h 882333"/>
              <a:gd name="connsiteX5" fmla="*/ 119 w 5130163"/>
              <a:gd name="connsiteY5" fmla="*/ 3333 h 882333"/>
              <a:gd name="connsiteX0" fmla="*/ 17289 w 5130163"/>
              <a:gd name="connsiteY0" fmla="*/ 0 h 885480"/>
              <a:gd name="connsiteX1" fmla="*/ 193821 w 5130163"/>
              <a:gd name="connsiteY1" fmla="*/ 439709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7289 w 5130163"/>
              <a:gd name="connsiteY0" fmla="*/ 0 h 885480"/>
              <a:gd name="connsiteX1" fmla="*/ 205268 w 5130163"/>
              <a:gd name="connsiteY1" fmla="*/ 439709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7289 w 5130163"/>
              <a:gd name="connsiteY0" fmla="*/ 0 h 885480"/>
              <a:gd name="connsiteX1" fmla="*/ 199545 w 5130163"/>
              <a:gd name="connsiteY1" fmla="*/ 433230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0851 w 5123725"/>
              <a:gd name="connsiteY0" fmla="*/ 0 h 885480"/>
              <a:gd name="connsiteX1" fmla="*/ 193107 w 5123725"/>
              <a:gd name="connsiteY1" fmla="*/ 433230 h 885480"/>
              <a:gd name="connsiteX2" fmla="*/ 0 w 5123725"/>
              <a:gd name="connsiteY2" fmla="*/ 885480 h 885480"/>
              <a:gd name="connsiteX3" fmla="*/ 5123725 w 5123725"/>
              <a:gd name="connsiteY3" fmla="*/ 883575 h 885480"/>
              <a:gd name="connsiteX4" fmla="*/ 5119270 w 5123725"/>
              <a:gd name="connsiteY4" fmla="*/ 3147 h 885480"/>
              <a:gd name="connsiteX5" fmla="*/ 10851 w 5123725"/>
              <a:gd name="connsiteY5" fmla="*/ 0 h 885480"/>
              <a:gd name="connsiteX0" fmla="*/ 6559 w 5119433"/>
              <a:gd name="connsiteY0" fmla="*/ 0 h 885480"/>
              <a:gd name="connsiteX1" fmla="*/ 188815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199546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201692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199545 w 5119433"/>
              <a:gd name="connsiteY1" fmla="*/ 442949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12997 w 5119433"/>
              <a:gd name="connsiteY0" fmla="*/ 1712 h 882333"/>
              <a:gd name="connsiteX1" fmla="*/ 199545 w 5119433"/>
              <a:gd name="connsiteY1" fmla="*/ 439802 h 882333"/>
              <a:gd name="connsiteX2" fmla="*/ 0 w 5119433"/>
              <a:gd name="connsiteY2" fmla="*/ 882333 h 882333"/>
              <a:gd name="connsiteX3" fmla="*/ 5119433 w 5119433"/>
              <a:gd name="connsiteY3" fmla="*/ 880428 h 882333"/>
              <a:gd name="connsiteX4" fmla="*/ 5114978 w 5119433"/>
              <a:gd name="connsiteY4" fmla="*/ 0 h 882333"/>
              <a:gd name="connsiteX5" fmla="*/ 12997 w 5119433"/>
              <a:gd name="connsiteY5" fmla="*/ 1712 h 882333"/>
              <a:gd name="connsiteX0" fmla="*/ 12997 w 5119433"/>
              <a:gd name="connsiteY0" fmla="*/ 1712 h 882333"/>
              <a:gd name="connsiteX1" fmla="*/ 18677 w 5119433"/>
              <a:gd name="connsiteY1" fmla="*/ 439803 h 882333"/>
              <a:gd name="connsiteX2" fmla="*/ 0 w 5119433"/>
              <a:gd name="connsiteY2" fmla="*/ 882333 h 882333"/>
              <a:gd name="connsiteX3" fmla="*/ 5119433 w 5119433"/>
              <a:gd name="connsiteY3" fmla="*/ 880428 h 882333"/>
              <a:gd name="connsiteX4" fmla="*/ 5114978 w 5119433"/>
              <a:gd name="connsiteY4" fmla="*/ 0 h 882333"/>
              <a:gd name="connsiteX5" fmla="*/ 12997 w 5119433"/>
              <a:gd name="connsiteY5" fmla="*/ 1712 h 882333"/>
              <a:gd name="connsiteX0" fmla="*/ 1 w 5106437"/>
              <a:gd name="connsiteY0" fmla="*/ 1712 h 882333"/>
              <a:gd name="connsiteX1" fmla="*/ 5681 w 5106437"/>
              <a:gd name="connsiteY1" fmla="*/ 439803 h 882333"/>
              <a:gd name="connsiteX2" fmla="*/ 15559 w 5106437"/>
              <a:gd name="connsiteY2" fmla="*/ 882333 h 882333"/>
              <a:gd name="connsiteX3" fmla="*/ 5106437 w 5106437"/>
              <a:gd name="connsiteY3" fmla="*/ 880428 h 882333"/>
              <a:gd name="connsiteX4" fmla="*/ 5101982 w 5106437"/>
              <a:gd name="connsiteY4" fmla="*/ 0 h 882333"/>
              <a:gd name="connsiteX5" fmla="*/ 1 w 5106437"/>
              <a:gd name="connsiteY5" fmla="*/ 1712 h 88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6437" h="882333">
                <a:moveTo>
                  <a:pt x="1" y="1712"/>
                </a:moveTo>
                <a:cubicBezTo>
                  <a:pt x="1894" y="147742"/>
                  <a:pt x="3788" y="293773"/>
                  <a:pt x="5681" y="439803"/>
                </a:cubicBezTo>
                <a:lnTo>
                  <a:pt x="15559" y="882333"/>
                </a:lnTo>
                <a:lnTo>
                  <a:pt x="5106437" y="880428"/>
                </a:lnTo>
                <a:cubicBezTo>
                  <a:pt x="5104952" y="490432"/>
                  <a:pt x="5103467" y="389996"/>
                  <a:pt x="5101982" y="0"/>
                </a:cubicBezTo>
                <a:lnTo>
                  <a:pt x="1" y="1712"/>
                </a:lnTo>
                <a:close/>
              </a:path>
            </a:pathLst>
          </a:custGeom>
          <a:gradFill flip="none" rotWithShape="1">
            <a:gsLst>
              <a:gs pos="57000">
                <a:srgbClr val="033453">
                  <a:alpha val="50000"/>
                </a:srgbClr>
              </a:gs>
              <a:gs pos="50000">
                <a:srgbClr val="033453">
                  <a:alpha val="40000"/>
                </a:srgbClr>
              </a:gs>
              <a:gs pos="0">
                <a:srgbClr val="033453">
                  <a:alpha val="0"/>
                </a:srgbClr>
              </a:gs>
              <a:gs pos="10000">
                <a:srgbClr val="033453">
                  <a:alpha val="5000"/>
                </a:srgbClr>
              </a:gs>
              <a:gs pos="29000">
                <a:srgbClr val="033453">
                  <a:alpha val="20000"/>
                </a:srgbClr>
              </a:gs>
              <a:gs pos="21000">
                <a:srgbClr val="033453">
                  <a:alpha val="10000"/>
                </a:srgbClr>
              </a:gs>
              <a:gs pos="41000">
                <a:srgbClr val="033453">
                  <a:alpha val="25000"/>
                </a:srgbClr>
              </a:gs>
              <a:gs pos="100000">
                <a:srgbClr val="033453"/>
              </a:gs>
              <a:gs pos="70000">
                <a:srgbClr val="033453">
                  <a:alpha val="75000"/>
                </a:srgbClr>
              </a:gs>
              <a:gs pos="64000">
                <a:srgbClr val="033453">
                  <a:alpha val="65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000" dirty="0" smtClean="0">
                <a:solidFill>
                  <a:srgbClr val="00225A"/>
                </a:solidFill>
                <a:latin typeface="Garamond" panose="02020404030301010803" pitchFamily="18" charset="0"/>
              </a:rPr>
              <a:t>    </a:t>
            </a:r>
            <a:endParaRPr lang="en-US" sz="3000" b="1" dirty="0">
              <a:solidFill>
                <a:schemeClr val="bg1"/>
              </a:solidFill>
              <a:latin typeface="Garamond" panose="02020404030301010803" pitchFamily="18" charset="0"/>
            </a:endParaRPr>
          </a:p>
        </p:txBody>
      </p:sp>
      <p:sp>
        <p:nvSpPr>
          <p:cNvPr id="19" name="Rectangle 18"/>
          <p:cNvSpPr/>
          <p:nvPr/>
        </p:nvSpPr>
        <p:spPr>
          <a:xfrm rot="5400000">
            <a:off x="9078878" y="-2302896"/>
            <a:ext cx="805459" cy="5411254"/>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9083640" y="3744881"/>
            <a:ext cx="805459" cy="5420780"/>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970522" y="-1"/>
            <a:ext cx="805459" cy="6858000"/>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33091" y="1920869"/>
            <a:ext cx="2902661" cy="1200329"/>
          </a:xfrm>
          <a:prstGeom prst="rect">
            <a:avLst/>
          </a:prstGeom>
          <a:noFill/>
        </p:spPr>
        <p:txBody>
          <a:bodyPr wrap="square" rtlCol="0">
            <a:spAutoFit/>
          </a:bodyPr>
          <a:lstStyle/>
          <a:p>
            <a:r>
              <a:rPr lang="nb-NO" sz="2400" b="1" dirty="0" smtClean="0">
                <a:solidFill>
                  <a:srgbClr val="344A5F"/>
                </a:solidFill>
                <a:latin typeface="Glacial Indifference" pitchFamily="50" charset="0"/>
              </a:rPr>
              <a:t>RAW AIS DATA</a:t>
            </a:r>
          </a:p>
          <a:p>
            <a:r>
              <a:rPr lang="nb-NO" sz="2400" dirty="0" smtClean="0">
                <a:solidFill>
                  <a:srgbClr val="344A5F"/>
                </a:solidFill>
                <a:latin typeface="Glacial Indifference" pitchFamily="50" charset="0"/>
              </a:rPr>
              <a:t>1.3 billion obs.</a:t>
            </a:r>
            <a:endParaRPr lang="nb-NO" sz="2400" dirty="0">
              <a:solidFill>
                <a:srgbClr val="344A5F"/>
              </a:solidFill>
              <a:latin typeface="Glacial Indifference" pitchFamily="50" charset="0"/>
            </a:endParaRPr>
          </a:p>
          <a:p>
            <a:r>
              <a:rPr lang="nb-NO" sz="2400" dirty="0" smtClean="0">
                <a:solidFill>
                  <a:srgbClr val="344A5F"/>
                </a:solidFill>
                <a:latin typeface="Glacial Indifference" pitchFamily="50" charset="0"/>
              </a:rPr>
              <a:t>80,000 </a:t>
            </a:r>
            <a:r>
              <a:rPr lang="nb-NO" sz="2400" dirty="0" err="1" smtClean="0">
                <a:solidFill>
                  <a:srgbClr val="344A5F"/>
                </a:solidFill>
                <a:latin typeface="Glacial Indifference" pitchFamily="50" charset="0"/>
              </a:rPr>
              <a:t>vessels</a:t>
            </a:r>
            <a:endParaRPr lang="en-US" sz="2400" dirty="0">
              <a:solidFill>
                <a:srgbClr val="344A5F"/>
              </a:solidFill>
              <a:latin typeface="Glacial Indifference" pitchFamily="50" charset="0"/>
            </a:endParaRPr>
          </a:p>
        </p:txBody>
      </p:sp>
      <p:sp>
        <p:nvSpPr>
          <p:cNvPr id="36" name="Isosceles Triangle 35"/>
          <p:cNvSpPr/>
          <p:nvPr/>
        </p:nvSpPr>
        <p:spPr>
          <a:xfrm rot="5400000">
            <a:off x="5832442" y="3257549"/>
            <a:ext cx="342900" cy="3429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3135752" y="1945058"/>
            <a:ext cx="2764581" cy="1200329"/>
          </a:xfrm>
          <a:prstGeom prst="rect">
            <a:avLst/>
          </a:prstGeom>
          <a:noFill/>
        </p:spPr>
        <p:txBody>
          <a:bodyPr wrap="square" rtlCol="0">
            <a:spAutoFit/>
          </a:bodyPr>
          <a:lstStyle/>
          <a:p>
            <a:r>
              <a:rPr lang="nb-NO" sz="2400" b="1" dirty="0" smtClean="0">
                <a:solidFill>
                  <a:srgbClr val="F3AE4E"/>
                </a:solidFill>
                <a:latin typeface="Glacial Indifference" pitchFamily="50" charset="0"/>
              </a:rPr>
              <a:t>VESSELS</a:t>
            </a:r>
          </a:p>
          <a:p>
            <a:r>
              <a:rPr lang="nb-NO" sz="2400" dirty="0" err="1" smtClean="0">
                <a:solidFill>
                  <a:srgbClr val="344A5F"/>
                </a:solidFill>
                <a:latin typeface="Glacial Indifference" pitchFamily="50" charset="0"/>
              </a:rPr>
              <a:t>Quetzal</a:t>
            </a:r>
            <a:r>
              <a:rPr lang="nb-NO" sz="2400" dirty="0" smtClean="0">
                <a:solidFill>
                  <a:srgbClr val="344A5F"/>
                </a:solidFill>
                <a:latin typeface="Glacial Indifference" pitchFamily="50" charset="0"/>
              </a:rPr>
              <a:t> Arrow</a:t>
            </a:r>
          </a:p>
          <a:p>
            <a:r>
              <a:rPr lang="nb-NO" sz="2400" dirty="0" smtClean="0">
                <a:solidFill>
                  <a:srgbClr val="344A5F"/>
                </a:solidFill>
                <a:latin typeface="Glacial Indifference" pitchFamily="50" charset="0"/>
              </a:rPr>
              <a:t>Liberty</a:t>
            </a:r>
          </a:p>
        </p:txBody>
      </p:sp>
      <mc:AlternateContent xmlns:mc="http://schemas.openxmlformats.org/markup-compatibility/2006" xmlns:a14="http://schemas.microsoft.com/office/drawing/2010/main">
        <mc:Choice Requires="a14">
          <p:sp>
            <p:nvSpPr>
              <p:cNvPr id="38" name="TextBox 37"/>
              <p:cNvSpPr txBox="1"/>
              <p:nvPr/>
            </p:nvSpPr>
            <p:spPr>
              <a:xfrm>
                <a:off x="302130" y="3707690"/>
                <a:ext cx="2764581" cy="2154436"/>
              </a:xfrm>
              <a:prstGeom prst="rect">
                <a:avLst/>
              </a:prstGeom>
              <a:noFill/>
            </p:spPr>
            <p:txBody>
              <a:bodyPr wrap="square" rtlCol="0">
                <a:spAutoFit/>
              </a:bodyPr>
              <a:lstStyle/>
              <a:p>
                <a:r>
                  <a:rPr lang="nb-NO" sz="2400" b="1" dirty="0" smtClean="0">
                    <a:solidFill>
                      <a:srgbClr val="F3AE4E"/>
                    </a:solidFill>
                    <a:latin typeface="Glacial Indifference" pitchFamily="50" charset="0"/>
                  </a:rPr>
                  <a:t>DBSCAN </a:t>
                </a:r>
                <a:r>
                  <a:rPr lang="nb-NO" sz="2400" b="1" dirty="0" err="1" smtClean="0">
                    <a:solidFill>
                      <a:srgbClr val="F3AE4E"/>
                    </a:solidFill>
                    <a:latin typeface="Glacial Indifference" pitchFamily="50" charset="0"/>
                  </a:rPr>
                  <a:t>param</a:t>
                </a:r>
                <a:r>
                  <a:rPr lang="nb-NO" sz="2400" b="1" dirty="0" smtClean="0">
                    <a:solidFill>
                      <a:srgbClr val="F3AE4E"/>
                    </a:solidFill>
                    <a:latin typeface="Glacial Indifference" pitchFamily="50" charset="0"/>
                  </a:rPr>
                  <a:t>.</a:t>
                </a:r>
              </a:p>
              <a:p>
                <a:r>
                  <a:rPr lang="nb-NO" sz="2200" dirty="0" smtClean="0">
                    <a:solidFill>
                      <a:srgbClr val="344A5F"/>
                    </a:solidFill>
                    <a:latin typeface="Glacial Indifference" pitchFamily="50" charset="0"/>
                  </a:rPr>
                  <a:t>Min-</a:t>
                </a:r>
                <a:r>
                  <a:rPr lang="nb-NO" sz="2200" dirty="0" err="1" smtClean="0">
                    <a:solidFill>
                      <a:srgbClr val="344A5F"/>
                    </a:solidFill>
                    <a:latin typeface="Glacial Indifference" pitchFamily="50" charset="0"/>
                  </a:rPr>
                  <a:t>pts</a:t>
                </a:r>
                <a:r>
                  <a:rPr lang="nb-NO" sz="2200" dirty="0" smtClean="0">
                    <a:solidFill>
                      <a:srgbClr val="344A5F"/>
                    </a:solidFill>
                    <a:latin typeface="Glacial Indifference" pitchFamily="50" charset="0"/>
                  </a:rPr>
                  <a:t>: 3</a:t>
                </a:r>
              </a:p>
              <a:p>
                <a14:m>
                  <m:oMath xmlns:m="http://schemas.openxmlformats.org/officeDocument/2006/math">
                    <m:r>
                      <a:rPr lang="nb-NO" sz="2200" b="0" i="1" smtClean="0">
                        <a:solidFill>
                          <a:srgbClr val="344A5F"/>
                        </a:solidFill>
                        <a:latin typeface="Cambria Math" panose="02040503050406030204" pitchFamily="18" charset="0"/>
                        <a:ea typeface="Cambria Math" panose="02040503050406030204" pitchFamily="18" charset="0"/>
                      </a:rPr>
                      <m:t>𝜀</m:t>
                    </m:r>
                  </m:oMath>
                </a14:m>
                <a:r>
                  <a:rPr lang="nb-NO" sz="2200" dirty="0" smtClean="0">
                    <a:solidFill>
                      <a:srgbClr val="344A5F"/>
                    </a:solidFill>
                    <a:latin typeface="Glacial Indifference" pitchFamily="50" charset="0"/>
                  </a:rPr>
                  <a:t>-</a:t>
                </a:r>
                <a:r>
                  <a:rPr lang="nb-NO" sz="2200" dirty="0" err="1" smtClean="0">
                    <a:solidFill>
                      <a:srgbClr val="344A5F"/>
                    </a:solidFill>
                    <a:latin typeface="Glacial Indifference" pitchFamily="50" charset="0"/>
                  </a:rPr>
                  <a:t>distance</a:t>
                </a:r>
                <a:r>
                  <a:rPr lang="nb-NO" sz="2200" dirty="0" smtClean="0">
                    <a:solidFill>
                      <a:srgbClr val="344A5F"/>
                    </a:solidFill>
                    <a:latin typeface="Glacial Indifference" pitchFamily="50" charset="0"/>
                  </a:rPr>
                  <a:t>: </a:t>
                </a:r>
              </a:p>
              <a:p>
                <a:r>
                  <a:rPr lang="nb-NO" sz="2200" dirty="0" smtClean="0">
                    <a:solidFill>
                      <a:srgbClr val="344A5F"/>
                    </a:solidFill>
                    <a:latin typeface="Glacial Indifference" pitchFamily="50" charset="0"/>
                  </a:rPr>
                  <a:t>130m </a:t>
                </a:r>
              </a:p>
              <a:p>
                <a:r>
                  <a:rPr lang="nb-NO" sz="2200" dirty="0" smtClean="0">
                    <a:solidFill>
                      <a:srgbClr val="344A5F"/>
                    </a:solidFill>
                    <a:latin typeface="Glacial Indifference" pitchFamily="50" charset="0"/>
                  </a:rPr>
                  <a:t>(0.0012 </a:t>
                </a:r>
                <a:r>
                  <a:rPr lang="nb-NO" sz="2200" dirty="0" err="1" smtClean="0">
                    <a:solidFill>
                      <a:srgbClr val="344A5F"/>
                    </a:solidFill>
                    <a:latin typeface="Glacial Indifference" pitchFamily="50" charset="0"/>
                  </a:rPr>
                  <a:t>dec</a:t>
                </a:r>
                <a:r>
                  <a:rPr lang="nb-NO" sz="2200" dirty="0" smtClean="0">
                    <a:solidFill>
                      <a:srgbClr val="344A5F"/>
                    </a:solidFill>
                    <a:latin typeface="Glacial Indifference" pitchFamily="50" charset="0"/>
                  </a:rPr>
                  <a:t>. </a:t>
                </a:r>
                <a:r>
                  <a:rPr lang="nb-NO" sz="2200" dirty="0" err="1">
                    <a:solidFill>
                      <a:srgbClr val="344A5F"/>
                    </a:solidFill>
                    <a:latin typeface="Glacial Indifference" pitchFamily="50" charset="0"/>
                  </a:rPr>
                  <a:t>d</a:t>
                </a:r>
                <a:r>
                  <a:rPr lang="nb-NO" sz="2200" dirty="0" err="1" smtClean="0">
                    <a:solidFill>
                      <a:srgbClr val="344A5F"/>
                    </a:solidFill>
                    <a:latin typeface="Glacial Indifference" pitchFamily="50" charset="0"/>
                  </a:rPr>
                  <a:t>egrees</a:t>
                </a:r>
                <a:r>
                  <a:rPr lang="nb-NO" sz="2200" dirty="0" smtClean="0">
                    <a:solidFill>
                      <a:srgbClr val="344A5F"/>
                    </a:solidFill>
                    <a:latin typeface="Glacial Indifference" pitchFamily="50" charset="0"/>
                  </a:rPr>
                  <a:t>)</a:t>
                </a:r>
              </a:p>
            </p:txBody>
          </p:sp>
        </mc:Choice>
        <mc:Fallback xmlns="">
          <p:sp>
            <p:nvSpPr>
              <p:cNvPr id="38" name="TextBox 37"/>
              <p:cNvSpPr txBox="1">
                <a:spLocks noRot="1" noChangeAspect="1" noMove="1" noResize="1" noEditPoints="1" noAdjustHandles="1" noChangeArrowheads="1" noChangeShapeType="1" noTextEdit="1"/>
              </p:cNvSpPr>
              <p:nvPr/>
            </p:nvSpPr>
            <p:spPr>
              <a:xfrm>
                <a:off x="302130" y="3707690"/>
                <a:ext cx="2764581" cy="2154436"/>
              </a:xfrm>
              <a:prstGeom prst="rect">
                <a:avLst/>
              </a:prstGeom>
              <a:blipFill>
                <a:blip r:embed="rId5"/>
                <a:stretch>
                  <a:fillRect l="-3532" t="-1977" b="-5085"/>
                </a:stretch>
              </a:blipFill>
            </p:spPr>
            <p:txBody>
              <a:bodyPr/>
              <a:lstStyle/>
              <a:p>
                <a:r>
                  <a:rPr lang="en-US">
                    <a:noFill/>
                  </a:rPr>
                  <a:t> </a:t>
                </a:r>
              </a:p>
            </p:txBody>
          </p:sp>
        </mc:Fallback>
      </mc:AlternateContent>
      <p:sp>
        <p:nvSpPr>
          <p:cNvPr id="39" name="TextBox 38"/>
          <p:cNvSpPr txBox="1"/>
          <p:nvPr/>
        </p:nvSpPr>
        <p:spPr>
          <a:xfrm>
            <a:off x="3066711" y="3735672"/>
            <a:ext cx="2902661" cy="1569660"/>
          </a:xfrm>
          <a:prstGeom prst="rect">
            <a:avLst/>
          </a:prstGeom>
          <a:noFill/>
        </p:spPr>
        <p:txBody>
          <a:bodyPr wrap="square" rtlCol="0">
            <a:spAutoFit/>
          </a:bodyPr>
          <a:lstStyle/>
          <a:p>
            <a:r>
              <a:rPr lang="nb-NO" sz="2400" b="1" dirty="0" smtClean="0">
                <a:solidFill>
                  <a:srgbClr val="344A5F"/>
                </a:solidFill>
                <a:latin typeface="Glacial Indifference" pitchFamily="50" charset="0"/>
              </a:rPr>
              <a:t>BARGES</a:t>
            </a:r>
          </a:p>
          <a:p>
            <a:r>
              <a:rPr lang="nb-NO" sz="2400" dirty="0" smtClean="0">
                <a:solidFill>
                  <a:srgbClr val="344A5F"/>
                </a:solidFill>
                <a:latin typeface="Glacial Indifference" pitchFamily="50" charset="0"/>
              </a:rPr>
              <a:t>Spa bunker 51</a:t>
            </a:r>
          </a:p>
          <a:p>
            <a:r>
              <a:rPr lang="nb-NO" sz="2400" dirty="0" smtClean="0">
                <a:solidFill>
                  <a:srgbClr val="344A5F"/>
                </a:solidFill>
                <a:latin typeface="Glacial Indifference" pitchFamily="50" charset="0"/>
              </a:rPr>
              <a:t>Spa bunker 30</a:t>
            </a:r>
          </a:p>
          <a:p>
            <a:r>
              <a:rPr lang="nb-NO" sz="2400" dirty="0" smtClean="0">
                <a:solidFill>
                  <a:srgbClr val="344A5F"/>
                </a:solidFill>
                <a:latin typeface="Glacial Indifference" pitchFamily="50" charset="0"/>
              </a:rPr>
              <a:t>San Andres IV</a:t>
            </a:r>
            <a:endParaRPr lang="en-US" sz="2400" dirty="0">
              <a:solidFill>
                <a:srgbClr val="344A5F"/>
              </a:solidFill>
              <a:latin typeface="Glacial Indifference" pitchFamily="50" charset="0"/>
            </a:endParaRPr>
          </a:p>
        </p:txBody>
      </p:sp>
      <p:sp>
        <p:nvSpPr>
          <p:cNvPr id="40" name="Oval 39"/>
          <p:cNvSpPr/>
          <p:nvPr/>
        </p:nvSpPr>
        <p:spPr>
          <a:xfrm>
            <a:off x="5098694" y="2402575"/>
            <a:ext cx="292608" cy="285293"/>
          </a:xfrm>
          <a:prstGeom prst="ellipse">
            <a:avLst/>
          </a:prstGeom>
          <a:solidFill>
            <a:srgbClr val="603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098694" y="2773981"/>
            <a:ext cx="292608" cy="285293"/>
          </a:xfrm>
          <a:prstGeom prst="ellipse">
            <a:avLst/>
          </a:prstGeom>
          <a:solidFill>
            <a:srgbClr val="E6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098694" y="4202468"/>
            <a:ext cx="292608" cy="285293"/>
          </a:xfrm>
          <a:prstGeom prst="ellipse">
            <a:avLst/>
          </a:prstGeom>
          <a:solidFill>
            <a:srgbClr val="068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098694" y="4563706"/>
            <a:ext cx="292608" cy="285293"/>
          </a:xfrm>
          <a:prstGeom prst="ellipse">
            <a:avLst/>
          </a:prstGeom>
          <a:solidFill>
            <a:srgbClr val="F95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098694" y="4924944"/>
            <a:ext cx="292608" cy="285293"/>
          </a:xfrm>
          <a:prstGeom prst="ellipse">
            <a:avLst/>
          </a:prstGeom>
          <a:solidFill>
            <a:srgbClr val="185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5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80"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4"/>
                </p:tgtEl>
              </p:cMediaNode>
            </p:vide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EMPIRICAL STUDY</a:t>
            </a:r>
            <a:endParaRPr lang="en-US" sz="3600" dirty="0">
              <a:solidFill>
                <a:srgbClr val="344A5F"/>
              </a:solidFill>
              <a:latin typeface="Glacial Indifference" pitchFamily="50" charset="0"/>
            </a:endParaRPr>
          </a:p>
        </p:txBody>
      </p:sp>
      <p:pic>
        <p:nvPicPr>
          <p:cNvPr id="34" name="Ny video">
            <a:hlinkClick r:id="" action="ppaction://media"/>
          </p:cNvPr>
          <p:cNvPicPr>
            <a:picLocks noChangeAspect="1"/>
          </p:cNvPicPr>
          <p:nvPr>
            <a:videoFile r:link="rId1"/>
            <p:extLst>
              <p:ext uri="{DAA4B4D4-6D71-4841-9C94-3DE7FCFB9230}">
                <p14:media xmlns:p14="http://schemas.microsoft.com/office/powerpoint/2010/main" r:embed="rId2">
                  <p14:trim st="21600" end="18236.6458"/>
                  <p14:bmkLst>
                    <p14:bmk name="Bookmark 1" time="0"/>
                  </p14:bmkLst>
                </p14:media>
              </p:ext>
            </p:extLst>
          </p:nvPr>
        </p:nvPicPr>
        <p:blipFill>
          <a:blip r:embed="rId4"/>
          <a:stretch>
            <a:fillRect/>
          </a:stretch>
        </p:blipFill>
        <p:spPr>
          <a:xfrm>
            <a:off x="6037262" y="805457"/>
            <a:ext cx="6996113" cy="5247085"/>
          </a:xfrm>
          <a:prstGeom prst="rect">
            <a:avLst/>
          </a:prstGeom>
        </p:spPr>
      </p:pic>
      <p:sp>
        <p:nvSpPr>
          <p:cNvPr id="10" name="Freeform 9"/>
          <p:cNvSpPr/>
          <p:nvPr/>
        </p:nvSpPr>
        <p:spPr>
          <a:xfrm rot="10800000">
            <a:off x="10919406" y="6653665"/>
            <a:ext cx="1277356" cy="204334"/>
          </a:xfrm>
          <a:custGeom>
            <a:avLst/>
            <a:gdLst>
              <a:gd name="connsiteX0" fmla="*/ 0 w 4960620"/>
              <a:gd name="connsiteY0" fmla="*/ 144780 h 960120"/>
              <a:gd name="connsiteX1" fmla="*/ 426720 w 4960620"/>
              <a:gd name="connsiteY1" fmla="*/ 563880 h 960120"/>
              <a:gd name="connsiteX2" fmla="*/ 15240 w 4960620"/>
              <a:gd name="connsiteY2" fmla="*/ 960120 h 960120"/>
              <a:gd name="connsiteX3" fmla="*/ 4960620 w 4960620"/>
              <a:gd name="connsiteY3" fmla="*/ 960120 h 960120"/>
              <a:gd name="connsiteX4" fmla="*/ 4953000 w 4960620"/>
              <a:gd name="connsiteY4" fmla="*/ 0 h 960120"/>
              <a:gd name="connsiteX5" fmla="*/ 0 w 4960620"/>
              <a:gd name="connsiteY5" fmla="*/ 144780 h 96012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60620 w 4960620"/>
              <a:gd name="connsiteY4" fmla="*/ 30480 h 815340"/>
              <a:gd name="connsiteX5" fmla="*/ 0 w 4960620"/>
              <a:gd name="connsiteY5" fmla="*/ 0 h 81534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53000 w 4960620"/>
              <a:gd name="connsiteY4" fmla="*/ 0 h 815340"/>
              <a:gd name="connsiteX5" fmla="*/ 0 w 4960620"/>
              <a:gd name="connsiteY5" fmla="*/ 0 h 815340"/>
              <a:gd name="connsiteX0" fmla="*/ 0 w 4953000"/>
              <a:gd name="connsiteY0" fmla="*/ 0 h 838200"/>
              <a:gd name="connsiteX1" fmla="*/ 426720 w 4953000"/>
              <a:gd name="connsiteY1" fmla="*/ 419100 h 838200"/>
              <a:gd name="connsiteX2" fmla="*/ 15240 w 4953000"/>
              <a:gd name="connsiteY2" fmla="*/ 815340 h 838200"/>
              <a:gd name="connsiteX3" fmla="*/ 4945380 w 4953000"/>
              <a:gd name="connsiteY3" fmla="*/ 838200 h 838200"/>
              <a:gd name="connsiteX4" fmla="*/ 4953000 w 4953000"/>
              <a:gd name="connsiteY4" fmla="*/ 0 h 838200"/>
              <a:gd name="connsiteX5" fmla="*/ 0 w 4953000"/>
              <a:gd name="connsiteY5" fmla="*/ 0 h 838200"/>
              <a:gd name="connsiteX0" fmla="*/ 0 w 4964430"/>
              <a:gd name="connsiteY0" fmla="*/ 0 h 823913"/>
              <a:gd name="connsiteX1" fmla="*/ 426720 w 4964430"/>
              <a:gd name="connsiteY1" fmla="*/ 419100 h 823913"/>
              <a:gd name="connsiteX2" fmla="*/ 15240 w 4964430"/>
              <a:gd name="connsiteY2" fmla="*/ 815340 h 823913"/>
              <a:gd name="connsiteX3" fmla="*/ 4964430 w 4964430"/>
              <a:gd name="connsiteY3" fmla="*/ 823913 h 823913"/>
              <a:gd name="connsiteX4" fmla="*/ 4953000 w 4964430"/>
              <a:gd name="connsiteY4" fmla="*/ 0 h 823913"/>
              <a:gd name="connsiteX5" fmla="*/ 0 w 4964430"/>
              <a:gd name="connsiteY5" fmla="*/ 0 h 823913"/>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9525 h 833438"/>
              <a:gd name="connsiteX5" fmla="*/ 0 w 4954905"/>
              <a:gd name="connsiteY5" fmla="*/ 0 h 833438"/>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10477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8096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2524"/>
              <a:gd name="connsiteY0" fmla="*/ 7143 h 833438"/>
              <a:gd name="connsiteX1" fmla="*/ 412432 w 4952524"/>
              <a:gd name="connsiteY1" fmla="*/ 421481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7195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9100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245361 w 5197885"/>
              <a:gd name="connsiteY0" fmla="*/ 7143 h 1008222"/>
              <a:gd name="connsiteX1" fmla="*/ 657793 w 5197885"/>
              <a:gd name="connsiteY1" fmla="*/ 419100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245361 w 5197885"/>
              <a:gd name="connsiteY0" fmla="*/ 7143 h 1008222"/>
              <a:gd name="connsiteX1" fmla="*/ 636870 w 5197885"/>
              <a:gd name="connsiteY1" fmla="*/ 428625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0 w 5203600"/>
              <a:gd name="connsiteY0" fmla="*/ 0 h 1153479"/>
              <a:gd name="connsiteX1" fmla="*/ 642585 w 5203600"/>
              <a:gd name="connsiteY1" fmla="*/ 573882 h 1153479"/>
              <a:gd name="connsiteX2" fmla="*/ 5715 w 5203600"/>
              <a:gd name="connsiteY2" fmla="*/ 1153479 h 1153479"/>
              <a:gd name="connsiteX3" fmla="*/ 5203600 w 5203600"/>
              <a:gd name="connsiteY3" fmla="*/ 978695 h 1153479"/>
              <a:gd name="connsiteX4" fmla="*/ 5192170 w 5203600"/>
              <a:gd name="connsiteY4" fmla="*/ 145257 h 1153479"/>
              <a:gd name="connsiteX5" fmla="*/ 0 w 5203600"/>
              <a:gd name="connsiteY5" fmla="*/ 0 h 1153479"/>
              <a:gd name="connsiteX0" fmla="*/ 0 w 5254939"/>
              <a:gd name="connsiteY0" fmla="*/ 793 h 1154272"/>
              <a:gd name="connsiteX1" fmla="*/ 642585 w 5254939"/>
              <a:gd name="connsiteY1" fmla="*/ 574675 h 1154272"/>
              <a:gd name="connsiteX2" fmla="*/ 5715 w 5254939"/>
              <a:gd name="connsiteY2" fmla="*/ 1154272 h 1154272"/>
              <a:gd name="connsiteX3" fmla="*/ 5203600 w 5254939"/>
              <a:gd name="connsiteY3" fmla="*/ 979488 h 1154272"/>
              <a:gd name="connsiteX4" fmla="*/ 5254939 w 5254939"/>
              <a:gd name="connsiteY4" fmla="*/ 0 h 1154272"/>
              <a:gd name="connsiteX5" fmla="*/ 0 w 5254939"/>
              <a:gd name="connsiteY5" fmla="*/ 793 h 1154272"/>
              <a:gd name="connsiteX0" fmla="*/ 0 w 5259395"/>
              <a:gd name="connsiteY0" fmla="*/ 793 h 1169988"/>
              <a:gd name="connsiteX1" fmla="*/ 642585 w 5259395"/>
              <a:gd name="connsiteY1" fmla="*/ 574675 h 1169988"/>
              <a:gd name="connsiteX2" fmla="*/ 5715 w 5259395"/>
              <a:gd name="connsiteY2" fmla="*/ 1154272 h 1169988"/>
              <a:gd name="connsiteX3" fmla="*/ 5259395 w 5259395"/>
              <a:gd name="connsiteY3" fmla="*/ 1169988 h 1169988"/>
              <a:gd name="connsiteX4" fmla="*/ 5254939 w 5259395"/>
              <a:gd name="connsiteY4" fmla="*/ 0 h 1169988"/>
              <a:gd name="connsiteX5" fmla="*/ 0 w 5259395"/>
              <a:gd name="connsiteY5" fmla="*/ 793 h 1169988"/>
              <a:gd name="connsiteX0" fmla="*/ 0 w 5259395"/>
              <a:gd name="connsiteY0" fmla="*/ 0 h 1181895"/>
              <a:gd name="connsiteX1" fmla="*/ 642585 w 5259395"/>
              <a:gd name="connsiteY1" fmla="*/ 586582 h 1181895"/>
              <a:gd name="connsiteX2" fmla="*/ 5715 w 5259395"/>
              <a:gd name="connsiteY2" fmla="*/ 1166179 h 1181895"/>
              <a:gd name="connsiteX3" fmla="*/ 5259395 w 5259395"/>
              <a:gd name="connsiteY3" fmla="*/ 1181895 h 1181895"/>
              <a:gd name="connsiteX4" fmla="*/ 5254939 w 5259395"/>
              <a:gd name="connsiteY4" fmla="*/ 11907 h 1181895"/>
              <a:gd name="connsiteX5" fmla="*/ 0 w 5259395"/>
              <a:gd name="connsiteY5" fmla="*/ 0 h 1181895"/>
              <a:gd name="connsiteX0" fmla="*/ 0 w 5266369"/>
              <a:gd name="connsiteY0" fmla="*/ 0 h 1181895"/>
              <a:gd name="connsiteX1" fmla="*/ 649559 w 5266369"/>
              <a:gd name="connsiteY1" fmla="*/ 586582 h 1181895"/>
              <a:gd name="connsiteX2" fmla="*/ 12689 w 5266369"/>
              <a:gd name="connsiteY2" fmla="*/ 1166179 h 1181895"/>
              <a:gd name="connsiteX3" fmla="*/ 5266369 w 5266369"/>
              <a:gd name="connsiteY3" fmla="*/ 1181895 h 1181895"/>
              <a:gd name="connsiteX4" fmla="*/ 5261913 w 5266369"/>
              <a:gd name="connsiteY4" fmla="*/ 11907 h 1181895"/>
              <a:gd name="connsiteX5" fmla="*/ 0 w 5266369"/>
              <a:gd name="connsiteY5" fmla="*/ 0 h 1181895"/>
              <a:gd name="connsiteX0" fmla="*/ 0 w 5266369"/>
              <a:gd name="connsiteY0" fmla="*/ 0 h 1181895"/>
              <a:gd name="connsiteX1" fmla="*/ 649559 w 5266369"/>
              <a:gd name="connsiteY1" fmla="*/ 586582 h 1181895"/>
              <a:gd name="connsiteX2" fmla="*/ 10074 w 5266369"/>
              <a:gd name="connsiteY2" fmla="*/ 1163798 h 1181895"/>
              <a:gd name="connsiteX3" fmla="*/ 5266369 w 5266369"/>
              <a:gd name="connsiteY3" fmla="*/ 1181895 h 1181895"/>
              <a:gd name="connsiteX4" fmla="*/ 5261913 w 5266369"/>
              <a:gd name="connsiteY4" fmla="*/ 11907 h 1181895"/>
              <a:gd name="connsiteX5" fmla="*/ 0 w 5266369"/>
              <a:gd name="connsiteY5" fmla="*/ 0 h 1181895"/>
              <a:gd name="connsiteX0" fmla="*/ 235931 w 5256295"/>
              <a:gd name="connsiteY0" fmla="*/ 224313 h 1169988"/>
              <a:gd name="connsiteX1" fmla="*/ 639485 w 5256295"/>
              <a:gd name="connsiteY1" fmla="*/ 574675 h 1169988"/>
              <a:gd name="connsiteX2" fmla="*/ 0 w 5256295"/>
              <a:gd name="connsiteY2" fmla="*/ 1151891 h 1169988"/>
              <a:gd name="connsiteX3" fmla="*/ 5256295 w 5256295"/>
              <a:gd name="connsiteY3" fmla="*/ 1169988 h 1169988"/>
              <a:gd name="connsiteX4" fmla="*/ 5251839 w 5256295"/>
              <a:gd name="connsiteY4" fmla="*/ 0 h 1169988"/>
              <a:gd name="connsiteX5" fmla="*/ 235931 w 5256295"/>
              <a:gd name="connsiteY5" fmla="*/ 224313 h 1169988"/>
              <a:gd name="connsiteX0" fmla="*/ 235931 w 5256295"/>
              <a:gd name="connsiteY0" fmla="*/ 3381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35931 w 5256295"/>
              <a:gd name="connsiteY5" fmla="*/ 33813 h 979488"/>
              <a:gd name="connsiteX0" fmla="*/ 210483 w 5256295"/>
              <a:gd name="connsiteY0" fmla="*/ 1095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10483 w 5256295"/>
              <a:gd name="connsiteY5" fmla="*/ 10953 h 979488"/>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0 w 5045812"/>
              <a:gd name="connsiteY0" fmla="*/ 0 h 968535"/>
              <a:gd name="connsiteX1" fmla="*/ 429002 w 5045812"/>
              <a:gd name="connsiteY1" fmla="*/ 373222 h 968535"/>
              <a:gd name="connsiteX2" fmla="*/ 27039 w 5045812"/>
              <a:gd name="connsiteY2" fmla="*/ 706598 h 968535"/>
              <a:gd name="connsiteX3" fmla="*/ 5045812 w 5045812"/>
              <a:gd name="connsiteY3" fmla="*/ 968535 h 968535"/>
              <a:gd name="connsiteX4" fmla="*/ 5041357 w 5045812"/>
              <a:gd name="connsiteY4" fmla="*/ 11907 h 968535"/>
              <a:gd name="connsiteX5" fmla="*/ 0 w 5045812"/>
              <a:gd name="connsiteY5" fmla="*/ 0 h 968535"/>
              <a:gd name="connsiteX0" fmla="*/ 0 w 5045812"/>
              <a:gd name="connsiteY0" fmla="*/ 0 h 732315"/>
              <a:gd name="connsiteX1" fmla="*/ 429002 w 5045812"/>
              <a:gd name="connsiteY1" fmla="*/ 373222 h 732315"/>
              <a:gd name="connsiteX2" fmla="*/ 27039 w 5045812"/>
              <a:gd name="connsiteY2" fmla="*/ 70659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32315"/>
              <a:gd name="connsiteX1" fmla="*/ 429002 w 5045812"/>
              <a:gd name="connsiteY1" fmla="*/ 373222 h 732315"/>
              <a:gd name="connsiteX2" fmla="*/ 27039 w 5045812"/>
              <a:gd name="connsiteY2" fmla="*/ 72183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24695"/>
              <a:gd name="connsiteX1" fmla="*/ 429002 w 5045812"/>
              <a:gd name="connsiteY1" fmla="*/ 373222 h 724695"/>
              <a:gd name="connsiteX2" fmla="*/ 27039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45812"/>
              <a:gd name="connsiteY0" fmla="*/ 0 h 724695"/>
              <a:gd name="connsiteX1" fmla="*/ 429002 w 5045812"/>
              <a:gd name="connsiteY1" fmla="*/ 373222 h 724695"/>
              <a:gd name="connsiteX2" fmla="*/ 35521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28846"/>
              <a:gd name="connsiteY0" fmla="*/ 0 h 724695"/>
              <a:gd name="connsiteX1" fmla="*/ 412036 w 5028846"/>
              <a:gd name="connsiteY1" fmla="*/ 373222 h 724695"/>
              <a:gd name="connsiteX2" fmla="*/ 18555 w 5028846"/>
              <a:gd name="connsiteY2" fmla="*/ 721838 h 724695"/>
              <a:gd name="connsiteX3" fmla="*/ 5028846 w 5028846"/>
              <a:gd name="connsiteY3" fmla="*/ 724695 h 724695"/>
              <a:gd name="connsiteX4" fmla="*/ 5024391 w 5028846"/>
              <a:gd name="connsiteY4" fmla="*/ 11907 h 724695"/>
              <a:gd name="connsiteX5" fmla="*/ 0 w 5028846"/>
              <a:gd name="connsiteY5" fmla="*/ 0 h 72469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17703 w 5122158"/>
              <a:gd name="connsiteY4" fmla="*/ 95727 h 808515"/>
              <a:gd name="connsiteX5" fmla="*/ 0 w 5122158"/>
              <a:gd name="connsiteY5" fmla="*/ 0 h 80851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09220 w 5122158"/>
              <a:gd name="connsiteY4" fmla="*/ 19527 h 808515"/>
              <a:gd name="connsiteX5" fmla="*/ 0 w 5122158"/>
              <a:gd name="connsiteY5" fmla="*/ 0 h 808515"/>
              <a:gd name="connsiteX0" fmla="*/ 0 w 5122158"/>
              <a:gd name="connsiteY0" fmla="*/ 3333 h 811848"/>
              <a:gd name="connsiteX1" fmla="*/ 505348 w 5122158"/>
              <a:gd name="connsiteY1" fmla="*/ 460375 h 811848"/>
              <a:gd name="connsiteX2" fmla="*/ 111867 w 5122158"/>
              <a:gd name="connsiteY2" fmla="*/ 808991 h 811848"/>
              <a:gd name="connsiteX3" fmla="*/ 5122158 w 5122158"/>
              <a:gd name="connsiteY3" fmla="*/ 811848 h 811848"/>
              <a:gd name="connsiteX4" fmla="*/ 5109220 w 5122158"/>
              <a:gd name="connsiteY4" fmla="*/ 0 h 811848"/>
              <a:gd name="connsiteX5" fmla="*/ 0 w 5122158"/>
              <a:gd name="connsiteY5" fmla="*/ 3333 h 811848"/>
              <a:gd name="connsiteX0" fmla="*/ 0 w 5122158"/>
              <a:gd name="connsiteY0" fmla="*/ 3333 h 839471"/>
              <a:gd name="connsiteX1" fmla="*/ 505348 w 5122158"/>
              <a:gd name="connsiteY1" fmla="*/ 460375 h 839471"/>
              <a:gd name="connsiteX2" fmla="*/ 86418 w 5122158"/>
              <a:gd name="connsiteY2" fmla="*/ 839471 h 839471"/>
              <a:gd name="connsiteX3" fmla="*/ 5122158 w 5122158"/>
              <a:gd name="connsiteY3" fmla="*/ 811848 h 839471"/>
              <a:gd name="connsiteX4" fmla="*/ 5109220 w 5122158"/>
              <a:gd name="connsiteY4" fmla="*/ 0 h 839471"/>
              <a:gd name="connsiteX5" fmla="*/ 0 w 5122158"/>
              <a:gd name="connsiteY5" fmla="*/ 3333 h 839471"/>
              <a:gd name="connsiteX0" fmla="*/ 0 w 5122158"/>
              <a:gd name="connsiteY0" fmla="*/ 3333 h 824231"/>
              <a:gd name="connsiteX1" fmla="*/ 505348 w 5122158"/>
              <a:gd name="connsiteY1" fmla="*/ 460375 h 824231"/>
              <a:gd name="connsiteX2" fmla="*/ 86418 w 5122158"/>
              <a:gd name="connsiteY2" fmla="*/ 824231 h 824231"/>
              <a:gd name="connsiteX3" fmla="*/ 5122158 w 5122158"/>
              <a:gd name="connsiteY3" fmla="*/ 811848 h 824231"/>
              <a:gd name="connsiteX4" fmla="*/ 5109220 w 5122158"/>
              <a:gd name="connsiteY4" fmla="*/ 0 h 824231"/>
              <a:gd name="connsiteX5" fmla="*/ 0 w 5122158"/>
              <a:gd name="connsiteY5" fmla="*/ 3333 h 824231"/>
              <a:gd name="connsiteX0" fmla="*/ 0 w 5113675"/>
              <a:gd name="connsiteY0" fmla="*/ 3333 h 872808"/>
              <a:gd name="connsiteX1" fmla="*/ 505348 w 5113675"/>
              <a:gd name="connsiteY1" fmla="*/ 460375 h 872808"/>
              <a:gd name="connsiteX2" fmla="*/ 86418 w 5113675"/>
              <a:gd name="connsiteY2" fmla="*/ 824231 h 872808"/>
              <a:gd name="connsiteX3" fmla="*/ 5113675 w 5113675"/>
              <a:gd name="connsiteY3" fmla="*/ 872808 h 872808"/>
              <a:gd name="connsiteX4" fmla="*/ 5109220 w 5113675"/>
              <a:gd name="connsiteY4" fmla="*/ 0 h 872808"/>
              <a:gd name="connsiteX5" fmla="*/ 0 w 5113675"/>
              <a:gd name="connsiteY5" fmla="*/ 3333 h 872808"/>
              <a:gd name="connsiteX0" fmla="*/ 0 w 5113675"/>
              <a:gd name="connsiteY0" fmla="*/ 3333 h 880428"/>
              <a:gd name="connsiteX1" fmla="*/ 505348 w 5113675"/>
              <a:gd name="connsiteY1" fmla="*/ 460375 h 880428"/>
              <a:gd name="connsiteX2" fmla="*/ 86418 w 5113675"/>
              <a:gd name="connsiteY2" fmla="*/ 82423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478840 w 5113675"/>
              <a:gd name="connsiteY1" fmla="*/ 436562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6894 w 5120569"/>
              <a:gd name="connsiteY0" fmla="*/ 3333 h 880428"/>
              <a:gd name="connsiteX1" fmla="*/ 485734 w 5120569"/>
              <a:gd name="connsiteY1" fmla="*/ 436562 h 880428"/>
              <a:gd name="connsiteX2" fmla="*/ 0 w 5120569"/>
              <a:gd name="connsiteY2" fmla="*/ 877571 h 880428"/>
              <a:gd name="connsiteX3" fmla="*/ 5120569 w 5120569"/>
              <a:gd name="connsiteY3" fmla="*/ 880428 h 880428"/>
              <a:gd name="connsiteX4" fmla="*/ 5116114 w 5120569"/>
              <a:gd name="connsiteY4" fmla="*/ 0 h 880428"/>
              <a:gd name="connsiteX5" fmla="*/ 6894 w 5120569"/>
              <a:gd name="connsiteY5" fmla="*/ 3333 h 880428"/>
              <a:gd name="connsiteX0" fmla="*/ 12196 w 5125871"/>
              <a:gd name="connsiteY0" fmla="*/ 3333 h 880428"/>
              <a:gd name="connsiteX1" fmla="*/ 491036 w 5125871"/>
              <a:gd name="connsiteY1" fmla="*/ 436562 h 880428"/>
              <a:gd name="connsiteX2" fmla="*/ 0 w 5125871"/>
              <a:gd name="connsiteY2" fmla="*/ 877571 h 880428"/>
              <a:gd name="connsiteX3" fmla="*/ 5125871 w 5125871"/>
              <a:gd name="connsiteY3" fmla="*/ 880428 h 880428"/>
              <a:gd name="connsiteX4" fmla="*/ 5121416 w 5125871"/>
              <a:gd name="connsiteY4" fmla="*/ 0 h 880428"/>
              <a:gd name="connsiteX5" fmla="*/ 12196 w 5125871"/>
              <a:gd name="connsiteY5" fmla="*/ 3333 h 880428"/>
              <a:gd name="connsiteX0" fmla="*/ 12196 w 5125871"/>
              <a:gd name="connsiteY0" fmla="*/ 3333 h 882333"/>
              <a:gd name="connsiteX1" fmla="*/ 491036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12196 w 5125871"/>
              <a:gd name="connsiteY0" fmla="*/ 3333 h 882333"/>
              <a:gd name="connsiteX1" fmla="*/ 198114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2266 w 5125871"/>
              <a:gd name="connsiteY0" fmla="*/ 3333 h 882333"/>
              <a:gd name="connsiteX1" fmla="*/ 198114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2266 w 5125871"/>
              <a:gd name="connsiteY5" fmla="*/ 3333 h 882333"/>
              <a:gd name="connsiteX0" fmla="*/ 0 w 5126824"/>
              <a:gd name="connsiteY0" fmla="*/ 3333 h 882333"/>
              <a:gd name="connsiteX1" fmla="*/ 199067 w 5126824"/>
              <a:gd name="connsiteY1" fmla="*/ 436562 h 882333"/>
              <a:gd name="connsiteX2" fmla="*/ 953 w 5126824"/>
              <a:gd name="connsiteY2" fmla="*/ 882333 h 882333"/>
              <a:gd name="connsiteX3" fmla="*/ 5126824 w 5126824"/>
              <a:gd name="connsiteY3" fmla="*/ 880428 h 882333"/>
              <a:gd name="connsiteX4" fmla="*/ 5122369 w 5126824"/>
              <a:gd name="connsiteY4" fmla="*/ 0 h 882333"/>
              <a:gd name="connsiteX5" fmla="*/ 0 w 5126824"/>
              <a:gd name="connsiteY5" fmla="*/ 3333 h 882333"/>
              <a:gd name="connsiteX0" fmla="*/ 0 w 5126824"/>
              <a:gd name="connsiteY0" fmla="*/ 3333 h 882333"/>
              <a:gd name="connsiteX1" fmla="*/ 190482 w 5126824"/>
              <a:gd name="connsiteY1" fmla="*/ 436562 h 882333"/>
              <a:gd name="connsiteX2" fmla="*/ 953 w 5126824"/>
              <a:gd name="connsiteY2" fmla="*/ 882333 h 882333"/>
              <a:gd name="connsiteX3" fmla="*/ 5126824 w 5126824"/>
              <a:gd name="connsiteY3" fmla="*/ 880428 h 882333"/>
              <a:gd name="connsiteX4" fmla="*/ 5122369 w 5126824"/>
              <a:gd name="connsiteY4" fmla="*/ 0 h 882333"/>
              <a:gd name="connsiteX5" fmla="*/ 0 w 5126824"/>
              <a:gd name="connsiteY5" fmla="*/ 3333 h 882333"/>
              <a:gd name="connsiteX0" fmla="*/ 3339 w 5130163"/>
              <a:gd name="connsiteY0" fmla="*/ 3333 h 882333"/>
              <a:gd name="connsiteX1" fmla="*/ 193821 w 5130163"/>
              <a:gd name="connsiteY1" fmla="*/ 436562 h 882333"/>
              <a:gd name="connsiteX2" fmla="*/ 0 w 5130163"/>
              <a:gd name="connsiteY2" fmla="*/ 882333 h 882333"/>
              <a:gd name="connsiteX3" fmla="*/ 5130163 w 5130163"/>
              <a:gd name="connsiteY3" fmla="*/ 880428 h 882333"/>
              <a:gd name="connsiteX4" fmla="*/ 5125708 w 5130163"/>
              <a:gd name="connsiteY4" fmla="*/ 0 h 882333"/>
              <a:gd name="connsiteX5" fmla="*/ 3339 w 5130163"/>
              <a:gd name="connsiteY5" fmla="*/ 3333 h 882333"/>
              <a:gd name="connsiteX0" fmla="*/ 119 w 5130163"/>
              <a:gd name="connsiteY0" fmla="*/ 3333 h 882333"/>
              <a:gd name="connsiteX1" fmla="*/ 193821 w 5130163"/>
              <a:gd name="connsiteY1" fmla="*/ 436562 h 882333"/>
              <a:gd name="connsiteX2" fmla="*/ 0 w 5130163"/>
              <a:gd name="connsiteY2" fmla="*/ 882333 h 882333"/>
              <a:gd name="connsiteX3" fmla="*/ 5130163 w 5130163"/>
              <a:gd name="connsiteY3" fmla="*/ 880428 h 882333"/>
              <a:gd name="connsiteX4" fmla="*/ 5125708 w 5130163"/>
              <a:gd name="connsiteY4" fmla="*/ 0 h 882333"/>
              <a:gd name="connsiteX5" fmla="*/ 119 w 5130163"/>
              <a:gd name="connsiteY5" fmla="*/ 3333 h 882333"/>
              <a:gd name="connsiteX0" fmla="*/ 17289 w 5130163"/>
              <a:gd name="connsiteY0" fmla="*/ 0 h 885480"/>
              <a:gd name="connsiteX1" fmla="*/ 193821 w 5130163"/>
              <a:gd name="connsiteY1" fmla="*/ 439709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7289 w 5130163"/>
              <a:gd name="connsiteY0" fmla="*/ 0 h 885480"/>
              <a:gd name="connsiteX1" fmla="*/ 205268 w 5130163"/>
              <a:gd name="connsiteY1" fmla="*/ 439709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7289 w 5130163"/>
              <a:gd name="connsiteY0" fmla="*/ 0 h 885480"/>
              <a:gd name="connsiteX1" fmla="*/ 199545 w 5130163"/>
              <a:gd name="connsiteY1" fmla="*/ 433230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0851 w 5123725"/>
              <a:gd name="connsiteY0" fmla="*/ 0 h 885480"/>
              <a:gd name="connsiteX1" fmla="*/ 193107 w 5123725"/>
              <a:gd name="connsiteY1" fmla="*/ 433230 h 885480"/>
              <a:gd name="connsiteX2" fmla="*/ 0 w 5123725"/>
              <a:gd name="connsiteY2" fmla="*/ 885480 h 885480"/>
              <a:gd name="connsiteX3" fmla="*/ 5123725 w 5123725"/>
              <a:gd name="connsiteY3" fmla="*/ 883575 h 885480"/>
              <a:gd name="connsiteX4" fmla="*/ 5119270 w 5123725"/>
              <a:gd name="connsiteY4" fmla="*/ 3147 h 885480"/>
              <a:gd name="connsiteX5" fmla="*/ 10851 w 5123725"/>
              <a:gd name="connsiteY5" fmla="*/ 0 h 885480"/>
              <a:gd name="connsiteX0" fmla="*/ 6559 w 5119433"/>
              <a:gd name="connsiteY0" fmla="*/ 0 h 885480"/>
              <a:gd name="connsiteX1" fmla="*/ 188815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199546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201692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199545 w 5119433"/>
              <a:gd name="connsiteY1" fmla="*/ 442949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12997 w 5119433"/>
              <a:gd name="connsiteY0" fmla="*/ 1712 h 882333"/>
              <a:gd name="connsiteX1" fmla="*/ 199545 w 5119433"/>
              <a:gd name="connsiteY1" fmla="*/ 439802 h 882333"/>
              <a:gd name="connsiteX2" fmla="*/ 0 w 5119433"/>
              <a:gd name="connsiteY2" fmla="*/ 882333 h 882333"/>
              <a:gd name="connsiteX3" fmla="*/ 5119433 w 5119433"/>
              <a:gd name="connsiteY3" fmla="*/ 880428 h 882333"/>
              <a:gd name="connsiteX4" fmla="*/ 5114978 w 5119433"/>
              <a:gd name="connsiteY4" fmla="*/ 0 h 882333"/>
              <a:gd name="connsiteX5" fmla="*/ 12997 w 5119433"/>
              <a:gd name="connsiteY5" fmla="*/ 1712 h 882333"/>
              <a:gd name="connsiteX0" fmla="*/ 12997 w 5119433"/>
              <a:gd name="connsiteY0" fmla="*/ 1712 h 882333"/>
              <a:gd name="connsiteX1" fmla="*/ 18677 w 5119433"/>
              <a:gd name="connsiteY1" fmla="*/ 439803 h 882333"/>
              <a:gd name="connsiteX2" fmla="*/ 0 w 5119433"/>
              <a:gd name="connsiteY2" fmla="*/ 882333 h 882333"/>
              <a:gd name="connsiteX3" fmla="*/ 5119433 w 5119433"/>
              <a:gd name="connsiteY3" fmla="*/ 880428 h 882333"/>
              <a:gd name="connsiteX4" fmla="*/ 5114978 w 5119433"/>
              <a:gd name="connsiteY4" fmla="*/ 0 h 882333"/>
              <a:gd name="connsiteX5" fmla="*/ 12997 w 5119433"/>
              <a:gd name="connsiteY5" fmla="*/ 1712 h 882333"/>
              <a:gd name="connsiteX0" fmla="*/ 1 w 5106437"/>
              <a:gd name="connsiteY0" fmla="*/ 1712 h 882333"/>
              <a:gd name="connsiteX1" fmla="*/ 5681 w 5106437"/>
              <a:gd name="connsiteY1" fmla="*/ 439803 h 882333"/>
              <a:gd name="connsiteX2" fmla="*/ 15559 w 5106437"/>
              <a:gd name="connsiteY2" fmla="*/ 882333 h 882333"/>
              <a:gd name="connsiteX3" fmla="*/ 5106437 w 5106437"/>
              <a:gd name="connsiteY3" fmla="*/ 880428 h 882333"/>
              <a:gd name="connsiteX4" fmla="*/ 5101982 w 5106437"/>
              <a:gd name="connsiteY4" fmla="*/ 0 h 882333"/>
              <a:gd name="connsiteX5" fmla="*/ 1 w 5106437"/>
              <a:gd name="connsiteY5" fmla="*/ 1712 h 88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6437" h="882333">
                <a:moveTo>
                  <a:pt x="1" y="1712"/>
                </a:moveTo>
                <a:cubicBezTo>
                  <a:pt x="1894" y="147742"/>
                  <a:pt x="3788" y="293773"/>
                  <a:pt x="5681" y="439803"/>
                </a:cubicBezTo>
                <a:lnTo>
                  <a:pt x="15559" y="882333"/>
                </a:lnTo>
                <a:lnTo>
                  <a:pt x="5106437" y="880428"/>
                </a:lnTo>
                <a:cubicBezTo>
                  <a:pt x="5104952" y="490432"/>
                  <a:pt x="5103467" y="389996"/>
                  <a:pt x="5101982" y="0"/>
                </a:cubicBezTo>
                <a:lnTo>
                  <a:pt x="1" y="1712"/>
                </a:lnTo>
                <a:close/>
              </a:path>
            </a:pathLst>
          </a:custGeom>
          <a:gradFill flip="none" rotWithShape="1">
            <a:gsLst>
              <a:gs pos="57000">
                <a:srgbClr val="033453">
                  <a:alpha val="50000"/>
                </a:srgbClr>
              </a:gs>
              <a:gs pos="50000">
                <a:srgbClr val="033453">
                  <a:alpha val="40000"/>
                </a:srgbClr>
              </a:gs>
              <a:gs pos="0">
                <a:srgbClr val="033453">
                  <a:alpha val="0"/>
                </a:srgbClr>
              </a:gs>
              <a:gs pos="10000">
                <a:srgbClr val="033453">
                  <a:alpha val="5000"/>
                </a:srgbClr>
              </a:gs>
              <a:gs pos="29000">
                <a:srgbClr val="033453">
                  <a:alpha val="20000"/>
                </a:srgbClr>
              </a:gs>
              <a:gs pos="21000">
                <a:srgbClr val="033453">
                  <a:alpha val="10000"/>
                </a:srgbClr>
              </a:gs>
              <a:gs pos="41000">
                <a:srgbClr val="033453">
                  <a:alpha val="25000"/>
                </a:srgbClr>
              </a:gs>
              <a:gs pos="100000">
                <a:srgbClr val="033453"/>
              </a:gs>
              <a:gs pos="70000">
                <a:srgbClr val="033453">
                  <a:alpha val="75000"/>
                </a:srgbClr>
              </a:gs>
              <a:gs pos="64000">
                <a:srgbClr val="033453">
                  <a:alpha val="65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000" dirty="0" smtClean="0">
                <a:solidFill>
                  <a:srgbClr val="00225A"/>
                </a:solidFill>
                <a:latin typeface="Garamond" panose="02020404030301010803" pitchFamily="18" charset="0"/>
              </a:rPr>
              <a:t>    </a:t>
            </a:r>
            <a:endParaRPr lang="en-US" sz="3000" b="1" dirty="0">
              <a:solidFill>
                <a:schemeClr val="bg1"/>
              </a:solidFill>
              <a:latin typeface="Garamond" panose="02020404030301010803" pitchFamily="18" charset="0"/>
            </a:endParaRPr>
          </a:p>
        </p:txBody>
      </p:sp>
      <p:sp>
        <p:nvSpPr>
          <p:cNvPr id="19" name="Rectangle 18"/>
          <p:cNvSpPr/>
          <p:nvPr/>
        </p:nvSpPr>
        <p:spPr>
          <a:xfrm rot="5400000">
            <a:off x="9078878" y="-2302896"/>
            <a:ext cx="805459" cy="5411254"/>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9083640" y="3744881"/>
            <a:ext cx="805459" cy="5420780"/>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970522" y="-1"/>
            <a:ext cx="805459" cy="6858000"/>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33091" y="1920869"/>
            <a:ext cx="2902661" cy="1200329"/>
          </a:xfrm>
          <a:prstGeom prst="rect">
            <a:avLst/>
          </a:prstGeom>
          <a:noFill/>
        </p:spPr>
        <p:txBody>
          <a:bodyPr wrap="square" rtlCol="0">
            <a:spAutoFit/>
          </a:bodyPr>
          <a:lstStyle/>
          <a:p>
            <a:r>
              <a:rPr lang="nb-NO" sz="2400" b="1" dirty="0" smtClean="0">
                <a:solidFill>
                  <a:srgbClr val="344A5F"/>
                </a:solidFill>
                <a:latin typeface="Glacial Indifference" pitchFamily="50" charset="0"/>
              </a:rPr>
              <a:t>RAW AIS DATA</a:t>
            </a:r>
          </a:p>
          <a:p>
            <a:r>
              <a:rPr lang="nb-NO" sz="2400" dirty="0" smtClean="0">
                <a:solidFill>
                  <a:srgbClr val="344A5F"/>
                </a:solidFill>
                <a:latin typeface="Glacial Indifference" pitchFamily="50" charset="0"/>
              </a:rPr>
              <a:t>1.3 billion obs.</a:t>
            </a:r>
            <a:endParaRPr lang="nb-NO" sz="2400" dirty="0">
              <a:solidFill>
                <a:srgbClr val="344A5F"/>
              </a:solidFill>
              <a:latin typeface="Glacial Indifference" pitchFamily="50" charset="0"/>
            </a:endParaRPr>
          </a:p>
          <a:p>
            <a:r>
              <a:rPr lang="nb-NO" sz="2400" dirty="0" smtClean="0">
                <a:solidFill>
                  <a:srgbClr val="344A5F"/>
                </a:solidFill>
                <a:latin typeface="Glacial Indifference" pitchFamily="50" charset="0"/>
              </a:rPr>
              <a:t>80,000 </a:t>
            </a:r>
            <a:r>
              <a:rPr lang="nb-NO" sz="2400" dirty="0" err="1" smtClean="0">
                <a:solidFill>
                  <a:srgbClr val="344A5F"/>
                </a:solidFill>
                <a:latin typeface="Glacial Indifference" pitchFamily="50" charset="0"/>
              </a:rPr>
              <a:t>vessels</a:t>
            </a:r>
            <a:endParaRPr lang="en-US" sz="2400" dirty="0">
              <a:solidFill>
                <a:srgbClr val="344A5F"/>
              </a:solidFill>
              <a:latin typeface="Glacial Indifference" pitchFamily="50" charset="0"/>
            </a:endParaRPr>
          </a:p>
        </p:txBody>
      </p:sp>
      <p:sp>
        <p:nvSpPr>
          <p:cNvPr id="33" name="Isosceles Triangle 32"/>
          <p:cNvSpPr/>
          <p:nvPr/>
        </p:nvSpPr>
        <p:spPr>
          <a:xfrm rot="5400000">
            <a:off x="5832442" y="3257549"/>
            <a:ext cx="342900" cy="3429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135752" y="1945058"/>
            <a:ext cx="2764581" cy="1200329"/>
          </a:xfrm>
          <a:prstGeom prst="rect">
            <a:avLst/>
          </a:prstGeom>
          <a:noFill/>
        </p:spPr>
        <p:txBody>
          <a:bodyPr wrap="square" rtlCol="0">
            <a:spAutoFit/>
          </a:bodyPr>
          <a:lstStyle/>
          <a:p>
            <a:r>
              <a:rPr lang="nb-NO" sz="2400" b="1" dirty="0" smtClean="0">
                <a:solidFill>
                  <a:srgbClr val="F3AE4E"/>
                </a:solidFill>
                <a:latin typeface="Glacial Indifference" pitchFamily="50" charset="0"/>
              </a:rPr>
              <a:t>VESSELS</a:t>
            </a:r>
          </a:p>
          <a:p>
            <a:r>
              <a:rPr lang="nb-NO" sz="2400" dirty="0" err="1" smtClean="0">
                <a:solidFill>
                  <a:srgbClr val="344A5F"/>
                </a:solidFill>
                <a:latin typeface="Glacial Indifference" pitchFamily="50" charset="0"/>
              </a:rPr>
              <a:t>Quetzal</a:t>
            </a:r>
            <a:r>
              <a:rPr lang="nb-NO" sz="2400" dirty="0" smtClean="0">
                <a:solidFill>
                  <a:srgbClr val="344A5F"/>
                </a:solidFill>
                <a:latin typeface="Glacial Indifference" pitchFamily="50" charset="0"/>
              </a:rPr>
              <a:t> Arrow</a:t>
            </a:r>
          </a:p>
          <a:p>
            <a:r>
              <a:rPr lang="nb-NO" sz="2400" dirty="0" smtClean="0">
                <a:solidFill>
                  <a:srgbClr val="344A5F"/>
                </a:solidFill>
                <a:latin typeface="Glacial Indifference" pitchFamily="50" charset="0"/>
              </a:rPr>
              <a:t>Liberty</a:t>
            </a:r>
          </a:p>
        </p:txBody>
      </p:sp>
      <mc:AlternateContent xmlns:mc="http://schemas.openxmlformats.org/markup-compatibility/2006" xmlns:a14="http://schemas.microsoft.com/office/drawing/2010/main">
        <mc:Choice Requires="a14">
          <p:sp>
            <p:nvSpPr>
              <p:cNvPr id="37" name="TextBox 36"/>
              <p:cNvSpPr txBox="1"/>
              <p:nvPr/>
            </p:nvSpPr>
            <p:spPr>
              <a:xfrm>
                <a:off x="302130" y="3707690"/>
                <a:ext cx="2764581" cy="2154436"/>
              </a:xfrm>
              <a:prstGeom prst="rect">
                <a:avLst/>
              </a:prstGeom>
              <a:noFill/>
            </p:spPr>
            <p:txBody>
              <a:bodyPr wrap="square" rtlCol="0">
                <a:spAutoFit/>
              </a:bodyPr>
              <a:lstStyle/>
              <a:p>
                <a:r>
                  <a:rPr lang="nb-NO" sz="2400" b="1" dirty="0" smtClean="0">
                    <a:solidFill>
                      <a:srgbClr val="F3AE4E"/>
                    </a:solidFill>
                    <a:latin typeface="Glacial Indifference" pitchFamily="50" charset="0"/>
                  </a:rPr>
                  <a:t>DBSCAN </a:t>
                </a:r>
                <a:r>
                  <a:rPr lang="nb-NO" sz="2400" b="1" dirty="0" err="1" smtClean="0">
                    <a:solidFill>
                      <a:srgbClr val="F3AE4E"/>
                    </a:solidFill>
                    <a:latin typeface="Glacial Indifference" pitchFamily="50" charset="0"/>
                  </a:rPr>
                  <a:t>param</a:t>
                </a:r>
                <a:r>
                  <a:rPr lang="nb-NO" sz="2400" b="1" dirty="0" smtClean="0">
                    <a:solidFill>
                      <a:srgbClr val="F3AE4E"/>
                    </a:solidFill>
                    <a:latin typeface="Glacial Indifference" pitchFamily="50" charset="0"/>
                  </a:rPr>
                  <a:t>.</a:t>
                </a:r>
              </a:p>
              <a:p>
                <a:r>
                  <a:rPr lang="nb-NO" sz="2200" dirty="0" smtClean="0">
                    <a:solidFill>
                      <a:srgbClr val="344A5F"/>
                    </a:solidFill>
                    <a:latin typeface="Glacial Indifference" pitchFamily="50" charset="0"/>
                  </a:rPr>
                  <a:t>Min-</a:t>
                </a:r>
                <a:r>
                  <a:rPr lang="nb-NO" sz="2200" dirty="0" err="1" smtClean="0">
                    <a:solidFill>
                      <a:srgbClr val="344A5F"/>
                    </a:solidFill>
                    <a:latin typeface="Glacial Indifference" pitchFamily="50" charset="0"/>
                  </a:rPr>
                  <a:t>pts</a:t>
                </a:r>
                <a:r>
                  <a:rPr lang="nb-NO" sz="2200" dirty="0" smtClean="0">
                    <a:solidFill>
                      <a:srgbClr val="344A5F"/>
                    </a:solidFill>
                    <a:latin typeface="Glacial Indifference" pitchFamily="50" charset="0"/>
                  </a:rPr>
                  <a:t>: 3</a:t>
                </a:r>
              </a:p>
              <a:p>
                <a14:m>
                  <m:oMath xmlns:m="http://schemas.openxmlformats.org/officeDocument/2006/math">
                    <m:r>
                      <a:rPr lang="nb-NO" sz="2200" b="0" i="1" smtClean="0">
                        <a:solidFill>
                          <a:srgbClr val="344A5F"/>
                        </a:solidFill>
                        <a:latin typeface="Cambria Math" panose="02040503050406030204" pitchFamily="18" charset="0"/>
                        <a:ea typeface="Cambria Math" panose="02040503050406030204" pitchFamily="18" charset="0"/>
                      </a:rPr>
                      <m:t>𝜀</m:t>
                    </m:r>
                  </m:oMath>
                </a14:m>
                <a:r>
                  <a:rPr lang="nb-NO" sz="2200" dirty="0" smtClean="0">
                    <a:solidFill>
                      <a:srgbClr val="344A5F"/>
                    </a:solidFill>
                    <a:latin typeface="Glacial Indifference" pitchFamily="50" charset="0"/>
                  </a:rPr>
                  <a:t>-</a:t>
                </a:r>
                <a:r>
                  <a:rPr lang="nb-NO" sz="2200" dirty="0" err="1" smtClean="0">
                    <a:solidFill>
                      <a:srgbClr val="344A5F"/>
                    </a:solidFill>
                    <a:latin typeface="Glacial Indifference" pitchFamily="50" charset="0"/>
                  </a:rPr>
                  <a:t>distance</a:t>
                </a:r>
                <a:r>
                  <a:rPr lang="nb-NO" sz="2200" dirty="0" smtClean="0">
                    <a:solidFill>
                      <a:srgbClr val="344A5F"/>
                    </a:solidFill>
                    <a:latin typeface="Glacial Indifference" pitchFamily="50" charset="0"/>
                  </a:rPr>
                  <a:t>: </a:t>
                </a:r>
              </a:p>
              <a:p>
                <a:r>
                  <a:rPr lang="nb-NO" sz="2200" dirty="0" smtClean="0">
                    <a:solidFill>
                      <a:srgbClr val="344A5F"/>
                    </a:solidFill>
                    <a:latin typeface="Glacial Indifference" pitchFamily="50" charset="0"/>
                  </a:rPr>
                  <a:t>130m </a:t>
                </a:r>
              </a:p>
              <a:p>
                <a:r>
                  <a:rPr lang="nb-NO" sz="2200" dirty="0" smtClean="0">
                    <a:solidFill>
                      <a:srgbClr val="344A5F"/>
                    </a:solidFill>
                    <a:latin typeface="Glacial Indifference" pitchFamily="50" charset="0"/>
                  </a:rPr>
                  <a:t>(0.0012 </a:t>
                </a:r>
                <a:r>
                  <a:rPr lang="nb-NO" sz="2200" dirty="0" err="1" smtClean="0">
                    <a:solidFill>
                      <a:srgbClr val="344A5F"/>
                    </a:solidFill>
                    <a:latin typeface="Glacial Indifference" pitchFamily="50" charset="0"/>
                  </a:rPr>
                  <a:t>dec</a:t>
                </a:r>
                <a:r>
                  <a:rPr lang="nb-NO" sz="2200" dirty="0" smtClean="0">
                    <a:solidFill>
                      <a:srgbClr val="344A5F"/>
                    </a:solidFill>
                    <a:latin typeface="Glacial Indifference" pitchFamily="50" charset="0"/>
                  </a:rPr>
                  <a:t>. </a:t>
                </a:r>
                <a:r>
                  <a:rPr lang="nb-NO" sz="2200" dirty="0" err="1">
                    <a:solidFill>
                      <a:srgbClr val="344A5F"/>
                    </a:solidFill>
                    <a:latin typeface="Glacial Indifference" pitchFamily="50" charset="0"/>
                  </a:rPr>
                  <a:t>d</a:t>
                </a:r>
                <a:r>
                  <a:rPr lang="nb-NO" sz="2200" dirty="0" err="1" smtClean="0">
                    <a:solidFill>
                      <a:srgbClr val="344A5F"/>
                    </a:solidFill>
                    <a:latin typeface="Glacial Indifference" pitchFamily="50" charset="0"/>
                  </a:rPr>
                  <a:t>egrees</a:t>
                </a:r>
                <a:r>
                  <a:rPr lang="nb-NO" sz="2200" dirty="0" smtClean="0">
                    <a:solidFill>
                      <a:srgbClr val="344A5F"/>
                    </a:solidFill>
                    <a:latin typeface="Glacial Indifference" pitchFamily="50" charset="0"/>
                  </a:rPr>
                  <a:t>)</a:t>
                </a:r>
              </a:p>
            </p:txBody>
          </p:sp>
        </mc:Choice>
        <mc:Fallback xmlns="">
          <p:sp>
            <p:nvSpPr>
              <p:cNvPr id="37" name="TextBox 36"/>
              <p:cNvSpPr txBox="1">
                <a:spLocks noRot="1" noChangeAspect="1" noMove="1" noResize="1" noEditPoints="1" noAdjustHandles="1" noChangeArrowheads="1" noChangeShapeType="1" noTextEdit="1"/>
              </p:cNvSpPr>
              <p:nvPr/>
            </p:nvSpPr>
            <p:spPr>
              <a:xfrm>
                <a:off x="302130" y="3707690"/>
                <a:ext cx="2764581" cy="2154436"/>
              </a:xfrm>
              <a:prstGeom prst="rect">
                <a:avLst/>
              </a:prstGeom>
              <a:blipFill>
                <a:blip r:embed="rId5"/>
                <a:stretch>
                  <a:fillRect l="-3532" t="-1977" b="-5085"/>
                </a:stretch>
              </a:blipFill>
            </p:spPr>
            <p:txBody>
              <a:bodyPr/>
              <a:lstStyle/>
              <a:p>
                <a:r>
                  <a:rPr lang="en-US">
                    <a:noFill/>
                  </a:rPr>
                  <a:t> </a:t>
                </a:r>
              </a:p>
            </p:txBody>
          </p:sp>
        </mc:Fallback>
      </mc:AlternateContent>
      <p:sp>
        <p:nvSpPr>
          <p:cNvPr id="38" name="TextBox 37"/>
          <p:cNvSpPr txBox="1"/>
          <p:nvPr/>
        </p:nvSpPr>
        <p:spPr>
          <a:xfrm>
            <a:off x="3066711" y="3735672"/>
            <a:ext cx="2902661" cy="1569660"/>
          </a:xfrm>
          <a:prstGeom prst="rect">
            <a:avLst/>
          </a:prstGeom>
          <a:noFill/>
        </p:spPr>
        <p:txBody>
          <a:bodyPr wrap="square" rtlCol="0">
            <a:spAutoFit/>
          </a:bodyPr>
          <a:lstStyle/>
          <a:p>
            <a:r>
              <a:rPr lang="nb-NO" sz="2400" b="1" dirty="0" smtClean="0">
                <a:solidFill>
                  <a:srgbClr val="344A5F"/>
                </a:solidFill>
                <a:latin typeface="Glacial Indifference" pitchFamily="50" charset="0"/>
              </a:rPr>
              <a:t>BARGES</a:t>
            </a:r>
          </a:p>
          <a:p>
            <a:r>
              <a:rPr lang="nb-NO" sz="2400" dirty="0" smtClean="0">
                <a:solidFill>
                  <a:srgbClr val="344A5F"/>
                </a:solidFill>
                <a:latin typeface="Glacial Indifference" pitchFamily="50" charset="0"/>
              </a:rPr>
              <a:t>Spa bunker 51</a:t>
            </a:r>
          </a:p>
          <a:p>
            <a:r>
              <a:rPr lang="nb-NO" sz="2400" dirty="0" smtClean="0">
                <a:solidFill>
                  <a:srgbClr val="344A5F"/>
                </a:solidFill>
                <a:latin typeface="Glacial Indifference" pitchFamily="50" charset="0"/>
              </a:rPr>
              <a:t>Spa bunker 30</a:t>
            </a:r>
          </a:p>
          <a:p>
            <a:r>
              <a:rPr lang="nb-NO" sz="2400" dirty="0" smtClean="0">
                <a:solidFill>
                  <a:srgbClr val="344A5F"/>
                </a:solidFill>
                <a:latin typeface="Glacial Indifference" pitchFamily="50" charset="0"/>
              </a:rPr>
              <a:t>San Andres IV</a:t>
            </a:r>
            <a:endParaRPr lang="en-US" sz="2400" dirty="0">
              <a:solidFill>
                <a:srgbClr val="344A5F"/>
              </a:solidFill>
              <a:latin typeface="Glacial Indifference" pitchFamily="50" charset="0"/>
            </a:endParaRPr>
          </a:p>
        </p:txBody>
      </p:sp>
      <p:sp>
        <p:nvSpPr>
          <p:cNvPr id="39" name="Oval 38"/>
          <p:cNvSpPr/>
          <p:nvPr/>
        </p:nvSpPr>
        <p:spPr>
          <a:xfrm>
            <a:off x="5098694" y="2402575"/>
            <a:ext cx="292608" cy="285293"/>
          </a:xfrm>
          <a:prstGeom prst="ellipse">
            <a:avLst/>
          </a:prstGeom>
          <a:solidFill>
            <a:srgbClr val="603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098694" y="2773981"/>
            <a:ext cx="292608" cy="285293"/>
          </a:xfrm>
          <a:prstGeom prst="ellipse">
            <a:avLst/>
          </a:prstGeom>
          <a:solidFill>
            <a:srgbClr val="E6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098694" y="4202468"/>
            <a:ext cx="292608" cy="285293"/>
          </a:xfrm>
          <a:prstGeom prst="ellipse">
            <a:avLst/>
          </a:prstGeom>
          <a:solidFill>
            <a:srgbClr val="068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098694" y="4563706"/>
            <a:ext cx="292608" cy="285293"/>
          </a:xfrm>
          <a:prstGeom prst="ellipse">
            <a:avLst/>
          </a:prstGeom>
          <a:solidFill>
            <a:srgbClr val="F95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098694" y="4924944"/>
            <a:ext cx="292608" cy="285293"/>
          </a:xfrm>
          <a:prstGeom prst="ellipse">
            <a:avLst/>
          </a:prstGeom>
          <a:solidFill>
            <a:srgbClr val="185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71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50"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4"/>
                </p:tgtEl>
              </p:cMediaNode>
            </p:vide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110514" y="-3629"/>
            <a:ext cx="608148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3892" y="-8892"/>
            <a:ext cx="6806008" cy="6863263"/>
          </a:xfrm>
          <a:prstGeom prst="rect">
            <a:avLst/>
          </a:prstGeom>
          <a:ln>
            <a:solidFill>
              <a:srgbClr val="F3AE4E">
                <a:alpha val="24000"/>
              </a:srgbClr>
            </a:solidFill>
          </a:ln>
        </p:spPr>
      </p:pic>
      <p:sp>
        <p:nvSpPr>
          <p:cNvPr id="39" name="TextBox 38"/>
          <p:cNvSpPr txBox="1"/>
          <p:nvPr/>
        </p:nvSpPr>
        <p:spPr>
          <a:xfrm>
            <a:off x="2063497" y="2945659"/>
            <a:ext cx="2454518" cy="707886"/>
          </a:xfrm>
          <a:prstGeom prst="rect">
            <a:avLst/>
          </a:prstGeom>
          <a:noFill/>
        </p:spPr>
        <p:txBody>
          <a:bodyPr wrap="none" rtlCol="0">
            <a:spAutoFit/>
          </a:bodyPr>
          <a:lstStyle/>
          <a:p>
            <a:r>
              <a:rPr lang="nb-NO" sz="4000" b="1" dirty="0" smtClean="0">
                <a:solidFill>
                  <a:srgbClr val="344A5F"/>
                </a:solidFill>
                <a:latin typeface="Glacial Indifference" pitchFamily="50" charset="0"/>
              </a:rPr>
              <a:t>CONTENT</a:t>
            </a:r>
            <a:endParaRPr lang="en-US" sz="4000" b="1" dirty="0">
              <a:solidFill>
                <a:srgbClr val="344A5F"/>
              </a:solidFill>
              <a:latin typeface="Glacial Indifference" pitchFamily="50" charset="0"/>
            </a:endParaRPr>
          </a:p>
        </p:txBody>
      </p:sp>
      <p:sp>
        <p:nvSpPr>
          <p:cNvPr id="72" name="Freeform 71"/>
          <p:cNvSpPr/>
          <p:nvPr/>
        </p:nvSpPr>
        <p:spPr>
          <a:xfrm>
            <a:off x="7550380" y="2249214"/>
            <a:ext cx="4637773" cy="887096"/>
          </a:xfrm>
          <a:custGeom>
            <a:avLst/>
            <a:gdLst>
              <a:gd name="connsiteX0" fmla="*/ 0 w 4960620"/>
              <a:gd name="connsiteY0" fmla="*/ 144780 h 960120"/>
              <a:gd name="connsiteX1" fmla="*/ 426720 w 4960620"/>
              <a:gd name="connsiteY1" fmla="*/ 563880 h 960120"/>
              <a:gd name="connsiteX2" fmla="*/ 15240 w 4960620"/>
              <a:gd name="connsiteY2" fmla="*/ 960120 h 960120"/>
              <a:gd name="connsiteX3" fmla="*/ 4960620 w 4960620"/>
              <a:gd name="connsiteY3" fmla="*/ 960120 h 960120"/>
              <a:gd name="connsiteX4" fmla="*/ 4953000 w 4960620"/>
              <a:gd name="connsiteY4" fmla="*/ 0 h 960120"/>
              <a:gd name="connsiteX5" fmla="*/ 0 w 4960620"/>
              <a:gd name="connsiteY5" fmla="*/ 144780 h 96012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60620 w 4960620"/>
              <a:gd name="connsiteY4" fmla="*/ 30480 h 815340"/>
              <a:gd name="connsiteX5" fmla="*/ 0 w 4960620"/>
              <a:gd name="connsiteY5" fmla="*/ 0 h 81534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53000 w 4960620"/>
              <a:gd name="connsiteY4" fmla="*/ 0 h 815340"/>
              <a:gd name="connsiteX5" fmla="*/ 0 w 4960620"/>
              <a:gd name="connsiteY5" fmla="*/ 0 h 815340"/>
              <a:gd name="connsiteX0" fmla="*/ 0 w 4953000"/>
              <a:gd name="connsiteY0" fmla="*/ 0 h 838200"/>
              <a:gd name="connsiteX1" fmla="*/ 426720 w 4953000"/>
              <a:gd name="connsiteY1" fmla="*/ 419100 h 838200"/>
              <a:gd name="connsiteX2" fmla="*/ 15240 w 4953000"/>
              <a:gd name="connsiteY2" fmla="*/ 815340 h 838200"/>
              <a:gd name="connsiteX3" fmla="*/ 4945380 w 4953000"/>
              <a:gd name="connsiteY3" fmla="*/ 838200 h 838200"/>
              <a:gd name="connsiteX4" fmla="*/ 4953000 w 4953000"/>
              <a:gd name="connsiteY4" fmla="*/ 0 h 838200"/>
              <a:gd name="connsiteX5" fmla="*/ 0 w 4953000"/>
              <a:gd name="connsiteY5" fmla="*/ 0 h 838200"/>
              <a:gd name="connsiteX0" fmla="*/ 0 w 4964430"/>
              <a:gd name="connsiteY0" fmla="*/ 0 h 823913"/>
              <a:gd name="connsiteX1" fmla="*/ 426720 w 4964430"/>
              <a:gd name="connsiteY1" fmla="*/ 419100 h 823913"/>
              <a:gd name="connsiteX2" fmla="*/ 15240 w 4964430"/>
              <a:gd name="connsiteY2" fmla="*/ 815340 h 823913"/>
              <a:gd name="connsiteX3" fmla="*/ 4964430 w 4964430"/>
              <a:gd name="connsiteY3" fmla="*/ 823913 h 823913"/>
              <a:gd name="connsiteX4" fmla="*/ 4953000 w 4964430"/>
              <a:gd name="connsiteY4" fmla="*/ 0 h 823913"/>
              <a:gd name="connsiteX5" fmla="*/ 0 w 4964430"/>
              <a:gd name="connsiteY5" fmla="*/ 0 h 823913"/>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9525 h 833438"/>
              <a:gd name="connsiteX5" fmla="*/ 0 w 4954905"/>
              <a:gd name="connsiteY5" fmla="*/ 0 h 833438"/>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10477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8096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2524"/>
              <a:gd name="connsiteY0" fmla="*/ 7143 h 833438"/>
              <a:gd name="connsiteX1" fmla="*/ 412432 w 4952524"/>
              <a:gd name="connsiteY1" fmla="*/ 421481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7195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9100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245361 w 5197885"/>
              <a:gd name="connsiteY0" fmla="*/ 7143 h 1008222"/>
              <a:gd name="connsiteX1" fmla="*/ 657793 w 5197885"/>
              <a:gd name="connsiteY1" fmla="*/ 419100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245361 w 5197885"/>
              <a:gd name="connsiteY0" fmla="*/ 7143 h 1008222"/>
              <a:gd name="connsiteX1" fmla="*/ 636870 w 5197885"/>
              <a:gd name="connsiteY1" fmla="*/ 428625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0 w 5203600"/>
              <a:gd name="connsiteY0" fmla="*/ 0 h 1153479"/>
              <a:gd name="connsiteX1" fmla="*/ 642585 w 5203600"/>
              <a:gd name="connsiteY1" fmla="*/ 573882 h 1153479"/>
              <a:gd name="connsiteX2" fmla="*/ 5715 w 5203600"/>
              <a:gd name="connsiteY2" fmla="*/ 1153479 h 1153479"/>
              <a:gd name="connsiteX3" fmla="*/ 5203600 w 5203600"/>
              <a:gd name="connsiteY3" fmla="*/ 978695 h 1153479"/>
              <a:gd name="connsiteX4" fmla="*/ 5192170 w 5203600"/>
              <a:gd name="connsiteY4" fmla="*/ 145257 h 1153479"/>
              <a:gd name="connsiteX5" fmla="*/ 0 w 5203600"/>
              <a:gd name="connsiteY5" fmla="*/ 0 h 1153479"/>
              <a:gd name="connsiteX0" fmla="*/ 0 w 5254939"/>
              <a:gd name="connsiteY0" fmla="*/ 793 h 1154272"/>
              <a:gd name="connsiteX1" fmla="*/ 642585 w 5254939"/>
              <a:gd name="connsiteY1" fmla="*/ 574675 h 1154272"/>
              <a:gd name="connsiteX2" fmla="*/ 5715 w 5254939"/>
              <a:gd name="connsiteY2" fmla="*/ 1154272 h 1154272"/>
              <a:gd name="connsiteX3" fmla="*/ 5203600 w 5254939"/>
              <a:gd name="connsiteY3" fmla="*/ 979488 h 1154272"/>
              <a:gd name="connsiteX4" fmla="*/ 5254939 w 5254939"/>
              <a:gd name="connsiteY4" fmla="*/ 0 h 1154272"/>
              <a:gd name="connsiteX5" fmla="*/ 0 w 5254939"/>
              <a:gd name="connsiteY5" fmla="*/ 793 h 1154272"/>
              <a:gd name="connsiteX0" fmla="*/ 0 w 5259395"/>
              <a:gd name="connsiteY0" fmla="*/ 793 h 1169988"/>
              <a:gd name="connsiteX1" fmla="*/ 642585 w 5259395"/>
              <a:gd name="connsiteY1" fmla="*/ 574675 h 1169988"/>
              <a:gd name="connsiteX2" fmla="*/ 5715 w 5259395"/>
              <a:gd name="connsiteY2" fmla="*/ 1154272 h 1169988"/>
              <a:gd name="connsiteX3" fmla="*/ 5259395 w 5259395"/>
              <a:gd name="connsiteY3" fmla="*/ 1169988 h 1169988"/>
              <a:gd name="connsiteX4" fmla="*/ 5254939 w 5259395"/>
              <a:gd name="connsiteY4" fmla="*/ 0 h 1169988"/>
              <a:gd name="connsiteX5" fmla="*/ 0 w 5259395"/>
              <a:gd name="connsiteY5" fmla="*/ 793 h 1169988"/>
              <a:gd name="connsiteX0" fmla="*/ 0 w 5259395"/>
              <a:gd name="connsiteY0" fmla="*/ 0 h 1181895"/>
              <a:gd name="connsiteX1" fmla="*/ 642585 w 5259395"/>
              <a:gd name="connsiteY1" fmla="*/ 586582 h 1181895"/>
              <a:gd name="connsiteX2" fmla="*/ 5715 w 5259395"/>
              <a:gd name="connsiteY2" fmla="*/ 1166179 h 1181895"/>
              <a:gd name="connsiteX3" fmla="*/ 5259395 w 5259395"/>
              <a:gd name="connsiteY3" fmla="*/ 1181895 h 1181895"/>
              <a:gd name="connsiteX4" fmla="*/ 5254939 w 5259395"/>
              <a:gd name="connsiteY4" fmla="*/ 11907 h 1181895"/>
              <a:gd name="connsiteX5" fmla="*/ 0 w 5259395"/>
              <a:gd name="connsiteY5" fmla="*/ 0 h 1181895"/>
              <a:gd name="connsiteX0" fmla="*/ 0 w 5266369"/>
              <a:gd name="connsiteY0" fmla="*/ 0 h 1181895"/>
              <a:gd name="connsiteX1" fmla="*/ 649559 w 5266369"/>
              <a:gd name="connsiteY1" fmla="*/ 586582 h 1181895"/>
              <a:gd name="connsiteX2" fmla="*/ 12689 w 5266369"/>
              <a:gd name="connsiteY2" fmla="*/ 1166179 h 1181895"/>
              <a:gd name="connsiteX3" fmla="*/ 5266369 w 5266369"/>
              <a:gd name="connsiteY3" fmla="*/ 1181895 h 1181895"/>
              <a:gd name="connsiteX4" fmla="*/ 5261913 w 5266369"/>
              <a:gd name="connsiteY4" fmla="*/ 11907 h 1181895"/>
              <a:gd name="connsiteX5" fmla="*/ 0 w 5266369"/>
              <a:gd name="connsiteY5" fmla="*/ 0 h 1181895"/>
              <a:gd name="connsiteX0" fmla="*/ 0 w 5266369"/>
              <a:gd name="connsiteY0" fmla="*/ 0 h 1181895"/>
              <a:gd name="connsiteX1" fmla="*/ 649559 w 5266369"/>
              <a:gd name="connsiteY1" fmla="*/ 586582 h 1181895"/>
              <a:gd name="connsiteX2" fmla="*/ 10074 w 5266369"/>
              <a:gd name="connsiteY2" fmla="*/ 1163798 h 1181895"/>
              <a:gd name="connsiteX3" fmla="*/ 5266369 w 5266369"/>
              <a:gd name="connsiteY3" fmla="*/ 1181895 h 1181895"/>
              <a:gd name="connsiteX4" fmla="*/ 5261913 w 5266369"/>
              <a:gd name="connsiteY4" fmla="*/ 11907 h 1181895"/>
              <a:gd name="connsiteX5" fmla="*/ 0 w 5266369"/>
              <a:gd name="connsiteY5" fmla="*/ 0 h 1181895"/>
              <a:gd name="connsiteX0" fmla="*/ 235931 w 5256295"/>
              <a:gd name="connsiteY0" fmla="*/ 224313 h 1169988"/>
              <a:gd name="connsiteX1" fmla="*/ 639485 w 5256295"/>
              <a:gd name="connsiteY1" fmla="*/ 574675 h 1169988"/>
              <a:gd name="connsiteX2" fmla="*/ 0 w 5256295"/>
              <a:gd name="connsiteY2" fmla="*/ 1151891 h 1169988"/>
              <a:gd name="connsiteX3" fmla="*/ 5256295 w 5256295"/>
              <a:gd name="connsiteY3" fmla="*/ 1169988 h 1169988"/>
              <a:gd name="connsiteX4" fmla="*/ 5251839 w 5256295"/>
              <a:gd name="connsiteY4" fmla="*/ 0 h 1169988"/>
              <a:gd name="connsiteX5" fmla="*/ 235931 w 5256295"/>
              <a:gd name="connsiteY5" fmla="*/ 224313 h 1169988"/>
              <a:gd name="connsiteX0" fmla="*/ 235931 w 5256295"/>
              <a:gd name="connsiteY0" fmla="*/ 3381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35931 w 5256295"/>
              <a:gd name="connsiteY5" fmla="*/ 33813 h 979488"/>
              <a:gd name="connsiteX0" fmla="*/ 210483 w 5256295"/>
              <a:gd name="connsiteY0" fmla="*/ 1095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10483 w 5256295"/>
              <a:gd name="connsiteY5" fmla="*/ 10953 h 979488"/>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0 w 5045812"/>
              <a:gd name="connsiteY0" fmla="*/ 0 h 968535"/>
              <a:gd name="connsiteX1" fmla="*/ 429002 w 5045812"/>
              <a:gd name="connsiteY1" fmla="*/ 373222 h 968535"/>
              <a:gd name="connsiteX2" fmla="*/ 27039 w 5045812"/>
              <a:gd name="connsiteY2" fmla="*/ 706598 h 968535"/>
              <a:gd name="connsiteX3" fmla="*/ 5045812 w 5045812"/>
              <a:gd name="connsiteY3" fmla="*/ 968535 h 968535"/>
              <a:gd name="connsiteX4" fmla="*/ 5041357 w 5045812"/>
              <a:gd name="connsiteY4" fmla="*/ 11907 h 968535"/>
              <a:gd name="connsiteX5" fmla="*/ 0 w 5045812"/>
              <a:gd name="connsiteY5" fmla="*/ 0 h 968535"/>
              <a:gd name="connsiteX0" fmla="*/ 0 w 5045812"/>
              <a:gd name="connsiteY0" fmla="*/ 0 h 732315"/>
              <a:gd name="connsiteX1" fmla="*/ 429002 w 5045812"/>
              <a:gd name="connsiteY1" fmla="*/ 373222 h 732315"/>
              <a:gd name="connsiteX2" fmla="*/ 27039 w 5045812"/>
              <a:gd name="connsiteY2" fmla="*/ 70659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32315"/>
              <a:gd name="connsiteX1" fmla="*/ 429002 w 5045812"/>
              <a:gd name="connsiteY1" fmla="*/ 373222 h 732315"/>
              <a:gd name="connsiteX2" fmla="*/ 27039 w 5045812"/>
              <a:gd name="connsiteY2" fmla="*/ 72183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24695"/>
              <a:gd name="connsiteX1" fmla="*/ 429002 w 5045812"/>
              <a:gd name="connsiteY1" fmla="*/ 373222 h 724695"/>
              <a:gd name="connsiteX2" fmla="*/ 27039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45812"/>
              <a:gd name="connsiteY0" fmla="*/ 0 h 724695"/>
              <a:gd name="connsiteX1" fmla="*/ 429002 w 5045812"/>
              <a:gd name="connsiteY1" fmla="*/ 373222 h 724695"/>
              <a:gd name="connsiteX2" fmla="*/ 35521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28846"/>
              <a:gd name="connsiteY0" fmla="*/ 0 h 724695"/>
              <a:gd name="connsiteX1" fmla="*/ 412036 w 5028846"/>
              <a:gd name="connsiteY1" fmla="*/ 373222 h 724695"/>
              <a:gd name="connsiteX2" fmla="*/ 18555 w 5028846"/>
              <a:gd name="connsiteY2" fmla="*/ 721838 h 724695"/>
              <a:gd name="connsiteX3" fmla="*/ 5028846 w 5028846"/>
              <a:gd name="connsiteY3" fmla="*/ 724695 h 724695"/>
              <a:gd name="connsiteX4" fmla="*/ 5024391 w 5028846"/>
              <a:gd name="connsiteY4" fmla="*/ 11907 h 724695"/>
              <a:gd name="connsiteX5" fmla="*/ 0 w 5028846"/>
              <a:gd name="connsiteY5" fmla="*/ 0 h 72469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17703 w 5122158"/>
              <a:gd name="connsiteY4" fmla="*/ 95727 h 808515"/>
              <a:gd name="connsiteX5" fmla="*/ 0 w 5122158"/>
              <a:gd name="connsiteY5" fmla="*/ 0 h 80851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09220 w 5122158"/>
              <a:gd name="connsiteY4" fmla="*/ 19527 h 808515"/>
              <a:gd name="connsiteX5" fmla="*/ 0 w 5122158"/>
              <a:gd name="connsiteY5" fmla="*/ 0 h 808515"/>
              <a:gd name="connsiteX0" fmla="*/ 0 w 5122158"/>
              <a:gd name="connsiteY0" fmla="*/ 3333 h 811848"/>
              <a:gd name="connsiteX1" fmla="*/ 505348 w 5122158"/>
              <a:gd name="connsiteY1" fmla="*/ 460375 h 811848"/>
              <a:gd name="connsiteX2" fmla="*/ 111867 w 5122158"/>
              <a:gd name="connsiteY2" fmla="*/ 808991 h 811848"/>
              <a:gd name="connsiteX3" fmla="*/ 5122158 w 5122158"/>
              <a:gd name="connsiteY3" fmla="*/ 811848 h 811848"/>
              <a:gd name="connsiteX4" fmla="*/ 5109220 w 5122158"/>
              <a:gd name="connsiteY4" fmla="*/ 0 h 811848"/>
              <a:gd name="connsiteX5" fmla="*/ 0 w 5122158"/>
              <a:gd name="connsiteY5" fmla="*/ 3333 h 811848"/>
              <a:gd name="connsiteX0" fmla="*/ 0 w 5122158"/>
              <a:gd name="connsiteY0" fmla="*/ 3333 h 839471"/>
              <a:gd name="connsiteX1" fmla="*/ 505348 w 5122158"/>
              <a:gd name="connsiteY1" fmla="*/ 460375 h 839471"/>
              <a:gd name="connsiteX2" fmla="*/ 86418 w 5122158"/>
              <a:gd name="connsiteY2" fmla="*/ 839471 h 839471"/>
              <a:gd name="connsiteX3" fmla="*/ 5122158 w 5122158"/>
              <a:gd name="connsiteY3" fmla="*/ 811848 h 839471"/>
              <a:gd name="connsiteX4" fmla="*/ 5109220 w 5122158"/>
              <a:gd name="connsiteY4" fmla="*/ 0 h 839471"/>
              <a:gd name="connsiteX5" fmla="*/ 0 w 5122158"/>
              <a:gd name="connsiteY5" fmla="*/ 3333 h 839471"/>
              <a:gd name="connsiteX0" fmla="*/ 0 w 5122158"/>
              <a:gd name="connsiteY0" fmla="*/ 3333 h 824231"/>
              <a:gd name="connsiteX1" fmla="*/ 505348 w 5122158"/>
              <a:gd name="connsiteY1" fmla="*/ 460375 h 824231"/>
              <a:gd name="connsiteX2" fmla="*/ 86418 w 5122158"/>
              <a:gd name="connsiteY2" fmla="*/ 824231 h 824231"/>
              <a:gd name="connsiteX3" fmla="*/ 5122158 w 5122158"/>
              <a:gd name="connsiteY3" fmla="*/ 811848 h 824231"/>
              <a:gd name="connsiteX4" fmla="*/ 5109220 w 5122158"/>
              <a:gd name="connsiteY4" fmla="*/ 0 h 824231"/>
              <a:gd name="connsiteX5" fmla="*/ 0 w 5122158"/>
              <a:gd name="connsiteY5" fmla="*/ 3333 h 824231"/>
              <a:gd name="connsiteX0" fmla="*/ 0 w 5113675"/>
              <a:gd name="connsiteY0" fmla="*/ 3333 h 872808"/>
              <a:gd name="connsiteX1" fmla="*/ 505348 w 5113675"/>
              <a:gd name="connsiteY1" fmla="*/ 460375 h 872808"/>
              <a:gd name="connsiteX2" fmla="*/ 86418 w 5113675"/>
              <a:gd name="connsiteY2" fmla="*/ 824231 h 872808"/>
              <a:gd name="connsiteX3" fmla="*/ 5113675 w 5113675"/>
              <a:gd name="connsiteY3" fmla="*/ 872808 h 872808"/>
              <a:gd name="connsiteX4" fmla="*/ 5109220 w 5113675"/>
              <a:gd name="connsiteY4" fmla="*/ 0 h 872808"/>
              <a:gd name="connsiteX5" fmla="*/ 0 w 5113675"/>
              <a:gd name="connsiteY5" fmla="*/ 3333 h 872808"/>
              <a:gd name="connsiteX0" fmla="*/ 0 w 5113675"/>
              <a:gd name="connsiteY0" fmla="*/ 3333 h 880428"/>
              <a:gd name="connsiteX1" fmla="*/ 505348 w 5113675"/>
              <a:gd name="connsiteY1" fmla="*/ 460375 h 880428"/>
              <a:gd name="connsiteX2" fmla="*/ 86418 w 5113675"/>
              <a:gd name="connsiteY2" fmla="*/ 82423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478840 w 5113675"/>
              <a:gd name="connsiteY1" fmla="*/ 436562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6894 w 5120569"/>
              <a:gd name="connsiteY0" fmla="*/ 3333 h 880428"/>
              <a:gd name="connsiteX1" fmla="*/ 485734 w 5120569"/>
              <a:gd name="connsiteY1" fmla="*/ 436562 h 880428"/>
              <a:gd name="connsiteX2" fmla="*/ 0 w 5120569"/>
              <a:gd name="connsiteY2" fmla="*/ 877571 h 880428"/>
              <a:gd name="connsiteX3" fmla="*/ 5120569 w 5120569"/>
              <a:gd name="connsiteY3" fmla="*/ 880428 h 880428"/>
              <a:gd name="connsiteX4" fmla="*/ 5116114 w 5120569"/>
              <a:gd name="connsiteY4" fmla="*/ 0 h 880428"/>
              <a:gd name="connsiteX5" fmla="*/ 6894 w 5120569"/>
              <a:gd name="connsiteY5" fmla="*/ 3333 h 880428"/>
              <a:gd name="connsiteX0" fmla="*/ 12196 w 5125871"/>
              <a:gd name="connsiteY0" fmla="*/ 3333 h 880428"/>
              <a:gd name="connsiteX1" fmla="*/ 491036 w 5125871"/>
              <a:gd name="connsiteY1" fmla="*/ 436562 h 880428"/>
              <a:gd name="connsiteX2" fmla="*/ 0 w 5125871"/>
              <a:gd name="connsiteY2" fmla="*/ 877571 h 880428"/>
              <a:gd name="connsiteX3" fmla="*/ 5125871 w 5125871"/>
              <a:gd name="connsiteY3" fmla="*/ 880428 h 880428"/>
              <a:gd name="connsiteX4" fmla="*/ 5121416 w 5125871"/>
              <a:gd name="connsiteY4" fmla="*/ 0 h 880428"/>
              <a:gd name="connsiteX5" fmla="*/ 12196 w 5125871"/>
              <a:gd name="connsiteY5" fmla="*/ 3333 h 880428"/>
              <a:gd name="connsiteX0" fmla="*/ 12196 w 5125871"/>
              <a:gd name="connsiteY0" fmla="*/ 3333 h 882333"/>
              <a:gd name="connsiteX1" fmla="*/ 491036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49308 w 5162983"/>
              <a:gd name="connsiteY0" fmla="*/ 3333 h 887096"/>
              <a:gd name="connsiteX1" fmla="*/ 528148 w 5162983"/>
              <a:gd name="connsiteY1" fmla="*/ 436562 h 887096"/>
              <a:gd name="connsiteX2" fmla="*/ 0 w 5162983"/>
              <a:gd name="connsiteY2" fmla="*/ 887096 h 887096"/>
              <a:gd name="connsiteX3" fmla="*/ 5162983 w 5162983"/>
              <a:gd name="connsiteY3" fmla="*/ 880428 h 887096"/>
              <a:gd name="connsiteX4" fmla="*/ 5158528 w 5162983"/>
              <a:gd name="connsiteY4" fmla="*/ 0 h 887096"/>
              <a:gd name="connsiteX5" fmla="*/ 49308 w 5162983"/>
              <a:gd name="connsiteY5" fmla="*/ 3333 h 887096"/>
              <a:gd name="connsiteX0" fmla="*/ 49308 w 5162983"/>
              <a:gd name="connsiteY0" fmla="*/ 3333 h 887096"/>
              <a:gd name="connsiteX1" fmla="*/ 512244 w 5162983"/>
              <a:gd name="connsiteY1" fmla="*/ 436562 h 887096"/>
              <a:gd name="connsiteX2" fmla="*/ 0 w 5162983"/>
              <a:gd name="connsiteY2" fmla="*/ 887096 h 887096"/>
              <a:gd name="connsiteX3" fmla="*/ 5162983 w 5162983"/>
              <a:gd name="connsiteY3" fmla="*/ 880428 h 887096"/>
              <a:gd name="connsiteX4" fmla="*/ 5158528 w 5162983"/>
              <a:gd name="connsiteY4" fmla="*/ 0 h 887096"/>
              <a:gd name="connsiteX5" fmla="*/ 49308 w 5162983"/>
              <a:gd name="connsiteY5" fmla="*/ 3333 h 88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2983" h="887096">
                <a:moveTo>
                  <a:pt x="49308" y="3333"/>
                </a:moveTo>
                <a:lnTo>
                  <a:pt x="512244" y="436562"/>
                </a:lnTo>
                <a:lnTo>
                  <a:pt x="0" y="887096"/>
                </a:lnTo>
                <a:lnTo>
                  <a:pt x="5162983" y="880428"/>
                </a:lnTo>
                <a:cubicBezTo>
                  <a:pt x="5161498" y="490432"/>
                  <a:pt x="5160013" y="389996"/>
                  <a:pt x="5158528" y="0"/>
                </a:cubicBezTo>
                <a:lnTo>
                  <a:pt x="49308" y="3333"/>
                </a:lnTo>
                <a:close/>
              </a:path>
            </a:pathLst>
          </a:custGeom>
          <a:solidFill>
            <a:srgbClr val="F0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000" b="1" dirty="0" smtClean="0">
                <a:solidFill>
                  <a:srgbClr val="344A5F"/>
                </a:solidFill>
                <a:latin typeface="Glacial Indifference" pitchFamily="50" charset="0"/>
              </a:rPr>
              <a:t>METHODOLOGY</a:t>
            </a:r>
            <a:endParaRPr lang="en-US" sz="3000" b="1" dirty="0">
              <a:solidFill>
                <a:srgbClr val="344A5F"/>
              </a:solidFill>
              <a:latin typeface="Glacial Indifference" pitchFamily="50" charset="0"/>
            </a:endParaRPr>
          </a:p>
        </p:txBody>
      </p:sp>
      <p:sp>
        <p:nvSpPr>
          <p:cNvPr id="76" name="Freeform 75"/>
          <p:cNvSpPr/>
          <p:nvPr/>
        </p:nvSpPr>
        <p:spPr>
          <a:xfrm>
            <a:off x="7576158" y="820478"/>
            <a:ext cx="4596792" cy="869242"/>
          </a:xfrm>
          <a:custGeom>
            <a:avLst/>
            <a:gdLst>
              <a:gd name="connsiteX0" fmla="*/ 0 w 4960620"/>
              <a:gd name="connsiteY0" fmla="*/ 144780 h 960120"/>
              <a:gd name="connsiteX1" fmla="*/ 426720 w 4960620"/>
              <a:gd name="connsiteY1" fmla="*/ 563880 h 960120"/>
              <a:gd name="connsiteX2" fmla="*/ 15240 w 4960620"/>
              <a:gd name="connsiteY2" fmla="*/ 960120 h 960120"/>
              <a:gd name="connsiteX3" fmla="*/ 4960620 w 4960620"/>
              <a:gd name="connsiteY3" fmla="*/ 960120 h 960120"/>
              <a:gd name="connsiteX4" fmla="*/ 4953000 w 4960620"/>
              <a:gd name="connsiteY4" fmla="*/ 0 h 960120"/>
              <a:gd name="connsiteX5" fmla="*/ 0 w 4960620"/>
              <a:gd name="connsiteY5" fmla="*/ 144780 h 96012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60620 w 4960620"/>
              <a:gd name="connsiteY4" fmla="*/ 30480 h 815340"/>
              <a:gd name="connsiteX5" fmla="*/ 0 w 4960620"/>
              <a:gd name="connsiteY5" fmla="*/ 0 h 81534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53000 w 4960620"/>
              <a:gd name="connsiteY4" fmla="*/ 0 h 815340"/>
              <a:gd name="connsiteX5" fmla="*/ 0 w 4960620"/>
              <a:gd name="connsiteY5" fmla="*/ 0 h 815340"/>
              <a:gd name="connsiteX0" fmla="*/ 0 w 4953000"/>
              <a:gd name="connsiteY0" fmla="*/ 0 h 838200"/>
              <a:gd name="connsiteX1" fmla="*/ 426720 w 4953000"/>
              <a:gd name="connsiteY1" fmla="*/ 419100 h 838200"/>
              <a:gd name="connsiteX2" fmla="*/ 15240 w 4953000"/>
              <a:gd name="connsiteY2" fmla="*/ 815340 h 838200"/>
              <a:gd name="connsiteX3" fmla="*/ 4945380 w 4953000"/>
              <a:gd name="connsiteY3" fmla="*/ 838200 h 838200"/>
              <a:gd name="connsiteX4" fmla="*/ 4953000 w 4953000"/>
              <a:gd name="connsiteY4" fmla="*/ 0 h 838200"/>
              <a:gd name="connsiteX5" fmla="*/ 0 w 4953000"/>
              <a:gd name="connsiteY5" fmla="*/ 0 h 838200"/>
              <a:gd name="connsiteX0" fmla="*/ 0 w 4964430"/>
              <a:gd name="connsiteY0" fmla="*/ 0 h 823913"/>
              <a:gd name="connsiteX1" fmla="*/ 426720 w 4964430"/>
              <a:gd name="connsiteY1" fmla="*/ 419100 h 823913"/>
              <a:gd name="connsiteX2" fmla="*/ 15240 w 4964430"/>
              <a:gd name="connsiteY2" fmla="*/ 815340 h 823913"/>
              <a:gd name="connsiteX3" fmla="*/ 4964430 w 4964430"/>
              <a:gd name="connsiteY3" fmla="*/ 823913 h 823913"/>
              <a:gd name="connsiteX4" fmla="*/ 4953000 w 4964430"/>
              <a:gd name="connsiteY4" fmla="*/ 0 h 823913"/>
              <a:gd name="connsiteX5" fmla="*/ 0 w 4964430"/>
              <a:gd name="connsiteY5" fmla="*/ 0 h 823913"/>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9525 h 833438"/>
              <a:gd name="connsiteX5" fmla="*/ 0 w 4954905"/>
              <a:gd name="connsiteY5" fmla="*/ 0 h 833438"/>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10477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8096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2524"/>
              <a:gd name="connsiteY0" fmla="*/ 7143 h 833438"/>
              <a:gd name="connsiteX1" fmla="*/ 412432 w 4952524"/>
              <a:gd name="connsiteY1" fmla="*/ 421481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7195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9100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245361 w 5197885"/>
              <a:gd name="connsiteY0" fmla="*/ 7143 h 1008222"/>
              <a:gd name="connsiteX1" fmla="*/ 657793 w 5197885"/>
              <a:gd name="connsiteY1" fmla="*/ 419100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245361 w 5197885"/>
              <a:gd name="connsiteY0" fmla="*/ 7143 h 1008222"/>
              <a:gd name="connsiteX1" fmla="*/ 636870 w 5197885"/>
              <a:gd name="connsiteY1" fmla="*/ 428625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0 w 5203600"/>
              <a:gd name="connsiteY0" fmla="*/ 0 h 1153479"/>
              <a:gd name="connsiteX1" fmla="*/ 642585 w 5203600"/>
              <a:gd name="connsiteY1" fmla="*/ 573882 h 1153479"/>
              <a:gd name="connsiteX2" fmla="*/ 5715 w 5203600"/>
              <a:gd name="connsiteY2" fmla="*/ 1153479 h 1153479"/>
              <a:gd name="connsiteX3" fmla="*/ 5203600 w 5203600"/>
              <a:gd name="connsiteY3" fmla="*/ 978695 h 1153479"/>
              <a:gd name="connsiteX4" fmla="*/ 5192170 w 5203600"/>
              <a:gd name="connsiteY4" fmla="*/ 145257 h 1153479"/>
              <a:gd name="connsiteX5" fmla="*/ 0 w 5203600"/>
              <a:gd name="connsiteY5" fmla="*/ 0 h 1153479"/>
              <a:gd name="connsiteX0" fmla="*/ 0 w 5254939"/>
              <a:gd name="connsiteY0" fmla="*/ 793 h 1154272"/>
              <a:gd name="connsiteX1" fmla="*/ 642585 w 5254939"/>
              <a:gd name="connsiteY1" fmla="*/ 574675 h 1154272"/>
              <a:gd name="connsiteX2" fmla="*/ 5715 w 5254939"/>
              <a:gd name="connsiteY2" fmla="*/ 1154272 h 1154272"/>
              <a:gd name="connsiteX3" fmla="*/ 5203600 w 5254939"/>
              <a:gd name="connsiteY3" fmla="*/ 979488 h 1154272"/>
              <a:gd name="connsiteX4" fmla="*/ 5254939 w 5254939"/>
              <a:gd name="connsiteY4" fmla="*/ 0 h 1154272"/>
              <a:gd name="connsiteX5" fmla="*/ 0 w 5254939"/>
              <a:gd name="connsiteY5" fmla="*/ 793 h 1154272"/>
              <a:gd name="connsiteX0" fmla="*/ 0 w 5259395"/>
              <a:gd name="connsiteY0" fmla="*/ 793 h 1169988"/>
              <a:gd name="connsiteX1" fmla="*/ 642585 w 5259395"/>
              <a:gd name="connsiteY1" fmla="*/ 574675 h 1169988"/>
              <a:gd name="connsiteX2" fmla="*/ 5715 w 5259395"/>
              <a:gd name="connsiteY2" fmla="*/ 1154272 h 1169988"/>
              <a:gd name="connsiteX3" fmla="*/ 5259395 w 5259395"/>
              <a:gd name="connsiteY3" fmla="*/ 1169988 h 1169988"/>
              <a:gd name="connsiteX4" fmla="*/ 5254939 w 5259395"/>
              <a:gd name="connsiteY4" fmla="*/ 0 h 1169988"/>
              <a:gd name="connsiteX5" fmla="*/ 0 w 5259395"/>
              <a:gd name="connsiteY5" fmla="*/ 793 h 1169988"/>
              <a:gd name="connsiteX0" fmla="*/ 0 w 5259395"/>
              <a:gd name="connsiteY0" fmla="*/ 0 h 1181895"/>
              <a:gd name="connsiteX1" fmla="*/ 642585 w 5259395"/>
              <a:gd name="connsiteY1" fmla="*/ 586582 h 1181895"/>
              <a:gd name="connsiteX2" fmla="*/ 5715 w 5259395"/>
              <a:gd name="connsiteY2" fmla="*/ 1166179 h 1181895"/>
              <a:gd name="connsiteX3" fmla="*/ 5259395 w 5259395"/>
              <a:gd name="connsiteY3" fmla="*/ 1181895 h 1181895"/>
              <a:gd name="connsiteX4" fmla="*/ 5254939 w 5259395"/>
              <a:gd name="connsiteY4" fmla="*/ 11907 h 1181895"/>
              <a:gd name="connsiteX5" fmla="*/ 0 w 5259395"/>
              <a:gd name="connsiteY5" fmla="*/ 0 h 1181895"/>
              <a:gd name="connsiteX0" fmla="*/ 0 w 5266369"/>
              <a:gd name="connsiteY0" fmla="*/ 0 h 1181895"/>
              <a:gd name="connsiteX1" fmla="*/ 649559 w 5266369"/>
              <a:gd name="connsiteY1" fmla="*/ 586582 h 1181895"/>
              <a:gd name="connsiteX2" fmla="*/ 12689 w 5266369"/>
              <a:gd name="connsiteY2" fmla="*/ 1166179 h 1181895"/>
              <a:gd name="connsiteX3" fmla="*/ 5266369 w 5266369"/>
              <a:gd name="connsiteY3" fmla="*/ 1181895 h 1181895"/>
              <a:gd name="connsiteX4" fmla="*/ 5261913 w 5266369"/>
              <a:gd name="connsiteY4" fmla="*/ 11907 h 1181895"/>
              <a:gd name="connsiteX5" fmla="*/ 0 w 5266369"/>
              <a:gd name="connsiteY5" fmla="*/ 0 h 1181895"/>
              <a:gd name="connsiteX0" fmla="*/ 0 w 5266369"/>
              <a:gd name="connsiteY0" fmla="*/ 0 h 1181895"/>
              <a:gd name="connsiteX1" fmla="*/ 649559 w 5266369"/>
              <a:gd name="connsiteY1" fmla="*/ 586582 h 1181895"/>
              <a:gd name="connsiteX2" fmla="*/ 10074 w 5266369"/>
              <a:gd name="connsiteY2" fmla="*/ 1163798 h 1181895"/>
              <a:gd name="connsiteX3" fmla="*/ 5266369 w 5266369"/>
              <a:gd name="connsiteY3" fmla="*/ 1181895 h 1181895"/>
              <a:gd name="connsiteX4" fmla="*/ 5261913 w 5266369"/>
              <a:gd name="connsiteY4" fmla="*/ 11907 h 1181895"/>
              <a:gd name="connsiteX5" fmla="*/ 0 w 5266369"/>
              <a:gd name="connsiteY5" fmla="*/ 0 h 1181895"/>
              <a:gd name="connsiteX0" fmla="*/ 235931 w 5256295"/>
              <a:gd name="connsiteY0" fmla="*/ 224313 h 1169988"/>
              <a:gd name="connsiteX1" fmla="*/ 639485 w 5256295"/>
              <a:gd name="connsiteY1" fmla="*/ 574675 h 1169988"/>
              <a:gd name="connsiteX2" fmla="*/ 0 w 5256295"/>
              <a:gd name="connsiteY2" fmla="*/ 1151891 h 1169988"/>
              <a:gd name="connsiteX3" fmla="*/ 5256295 w 5256295"/>
              <a:gd name="connsiteY3" fmla="*/ 1169988 h 1169988"/>
              <a:gd name="connsiteX4" fmla="*/ 5251839 w 5256295"/>
              <a:gd name="connsiteY4" fmla="*/ 0 h 1169988"/>
              <a:gd name="connsiteX5" fmla="*/ 235931 w 5256295"/>
              <a:gd name="connsiteY5" fmla="*/ 224313 h 1169988"/>
              <a:gd name="connsiteX0" fmla="*/ 235931 w 5256295"/>
              <a:gd name="connsiteY0" fmla="*/ 3381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35931 w 5256295"/>
              <a:gd name="connsiteY5" fmla="*/ 33813 h 979488"/>
              <a:gd name="connsiteX0" fmla="*/ 210483 w 5256295"/>
              <a:gd name="connsiteY0" fmla="*/ 1095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10483 w 5256295"/>
              <a:gd name="connsiteY5" fmla="*/ 10953 h 979488"/>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0 w 5045812"/>
              <a:gd name="connsiteY0" fmla="*/ 0 h 968535"/>
              <a:gd name="connsiteX1" fmla="*/ 429002 w 5045812"/>
              <a:gd name="connsiteY1" fmla="*/ 373222 h 968535"/>
              <a:gd name="connsiteX2" fmla="*/ 27039 w 5045812"/>
              <a:gd name="connsiteY2" fmla="*/ 706598 h 968535"/>
              <a:gd name="connsiteX3" fmla="*/ 5045812 w 5045812"/>
              <a:gd name="connsiteY3" fmla="*/ 968535 h 968535"/>
              <a:gd name="connsiteX4" fmla="*/ 5041357 w 5045812"/>
              <a:gd name="connsiteY4" fmla="*/ 11907 h 968535"/>
              <a:gd name="connsiteX5" fmla="*/ 0 w 5045812"/>
              <a:gd name="connsiteY5" fmla="*/ 0 h 968535"/>
              <a:gd name="connsiteX0" fmla="*/ 0 w 5045812"/>
              <a:gd name="connsiteY0" fmla="*/ 0 h 732315"/>
              <a:gd name="connsiteX1" fmla="*/ 429002 w 5045812"/>
              <a:gd name="connsiteY1" fmla="*/ 373222 h 732315"/>
              <a:gd name="connsiteX2" fmla="*/ 27039 w 5045812"/>
              <a:gd name="connsiteY2" fmla="*/ 70659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32315"/>
              <a:gd name="connsiteX1" fmla="*/ 429002 w 5045812"/>
              <a:gd name="connsiteY1" fmla="*/ 373222 h 732315"/>
              <a:gd name="connsiteX2" fmla="*/ 27039 w 5045812"/>
              <a:gd name="connsiteY2" fmla="*/ 72183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24695"/>
              <a:gd name="connsiteX1" fmla="*/ 429002 w 5045812"/>
              <a:gd name="connsiteY1" fmla="*/ 373222 h 724695"/>
              <a:gd name="connsiteX2" fmla="*/ 27039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45812"/>
              <a:gd name="connsiteY0" fmla="*/ 0 h 724695"/>
              <a:gd name="connsiteX1" fmla="*/ 429002 w 5045812"/>
              <a:gd name="connsiteY1" fmla="*/ 373222 h 724695"/>
              <a:gd name="connsiteX2" fmla="*/ 35521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28846"/>
              <a:gd name="connsiteY0" fmla="*/ 0 h 724695"/>
              <a:gd name="connsiteX1" fmla="*/ 412036 w 5028846"/>
              <a:gd name="connsiteY1" fmla="*/ 373222 h 724695"/>
              <a:gd name="connsiteX2" fmla="*/ 18555 w 5028846"/>
              <a:gd name="connsiteY2" fmla="*/ 721838 h 724695"/>
              <a:gd name="connsiteX3" fmla="*/ 5028846 w 5028846"/>
              <a:gd name="connsiteY3" fmla="*/ 724695 h 724695"/>
              <a:gd name="connsiteX4" fmla="*/ 5024391 w 5028846"/>
              <a:gd name="connsiteY4" fmla="*/ 11907 h 724695"/>
              <a:gd name="connsiteX5" fmla="*/ 0 w 5028846"/>
              <a:gd name="connsiteY5" fmla="*/ 0 h 72469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17703 w 5122158"/>
              <a:gd name="connsiteY4" fmla="*/ 95727 h 808515"/>
              <a:gd name="connsiteX5" fmla="*/ 0 w 5122158"/>
              <a:gd name="connsiteY5" fmla="*/ 0 h 80851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09220 w 5122158"/>
              <a:gd name="connsiteY4" fmla="*/ 19527 h 808515"/>
              <a:gd name="connsiteX5" fmla="*/ 0 w 5122158"/>
              <a:gd name="connsiteY5" fmla="*/ 0 h 808515"/>
              <a:gd name="connsiteX0" fmla="*/ 0 w 5122158"/>
              <a:gd name="connsiteY0" fmla="*/ 3333 h 811848"/>
              <a:gd name="connsiteX1" fmla="*/ 505348 w 5122158"/>
              <a:gd name="connsiteY1" fmla="*/ 460375 h 811848"/>
              <a:gd name="connsiteX2" fmla="*/ 111867 w 5122158"/>
              <a:gd name="connsiteY2" fmla="*/ 808991 h 811848"/>
              <a:gd name="connsiteX3" fmla="*/ 5122158 w 5122158"/>
              <a:gd name="connsiteY3" fmla="*/ 811848 h 811848"/>
              <a:gd name="connsiteX4" fmla="*/ 5109220 w 5122158"/>
              <a:gd name="connsiteY4" fmla="*/ 0 h 811848"/>
              <a:gd name="connsiteX5" fmla="*/ 0 w 5122158"/>
              <a:gd name="connsiteY5" fmla="*/ 3333 h 811848"/>
              <a:gd name="connsiteX0" fmla="*/ 0 w 5122158"/>
              <a:gd name="connsiteY0" fmla="*/ 3333 h 839471"/>
              <a:gd name="connsiteX1" fmla="*/ 505348 w 5122158"/>
              <a:gd name="connsiteY1" fmla="*/ 460375 h 839471"/>
              <a:gd name="connsiteX2" fmla="*/ 86418 w 5122158"/>
              <a:gd name="connsiteY2" fmla="*/ 839471 h 839471"/>
              <a:gd name="connsiteX3" fmla="*/ 5122158 w 5122158"/>
              <a:gd name="connsiteY3" fmla="*/ 811848 h 839471"/>
              <a:gd name="connsiteX4" fmla="*/ 5109220 w 5122158"/>
              <a:gd name="connsiteY4" fmla="*/ 0 h 839471"/>
              <a:gd name="connsiteX5" fmla="*/ 0 w 5122158"/>
              <a:gd name="connsiteY5" fmla="*/ 3333 h 839471"/>
              <a:gd name="connsiteX0" fmla="*/ 0 w 5122158"/>
              <a:gd name="connsiteY0" fmla="*/ 3333 h 824231"/>
              <a:gd name="connsiteX1" fmla="*/ 505348 w 5122158"/>
              <a:gd name="connsiteY1" fmla="*/ 460375 h 824231"/>
              <a:gd name="connsiteX2" fmla="*/ 86418 w 5122158"/>
              <a:gd name="connsiteY2" fmla="*/ 824231 h 824231"/>
              <a:gd name="connsiteX3" fmla="*/ 5122158 w 5122158"/>
              <a:gd name="connsiteY3" fmla="*/ 811848 h 824231"/>
              <a:gd name="connsiteX4" fmla="*/ 5109220 w 5122158"/>
              <a:gd name="connsiteY4" fmla="*/ 0 h 824231"/>
              <a:gd name="connsiteX5" fmla="*/ 0 w 5122158"/>
              <a:gd name="connsiteY5" fmla="*/ 3333 h 824231"/>
              <a:gd name="connsiteX0" fmla="*/ 0 w 5113675"/>
              <a:gd name="connsiteY0" fmla="*/ 3333 h 872808"/>
              <a:gd name="connsiteX1" fmla="*/ 505348 w 5113675"/>
              <a:gd name="connsiteY1" fmla="*/ 460375 h 872808"/>
              <a:gd name="connsiteX2" fmla="*/ 86418 w 5113675"/>
              <a:gd name="connsiteY2" fmla="*/ 824231 h 872808"/>
              <a:gd name="connsiteX3" fmla="*/ 5113675 w 5113675"/>
              <a:gd name="connsiteY3" fmla="*/ 872808 h 872808"/>
              <a:gd name="connsiteX4" fmla="*/ 5109220 w 5113675"/>
              <a:gd name="connsiteY4" fmla="*/ 0 h 872808"/>
              <a:gd name="connsiteX5" fmla="*/ 0 w 5113675"/>
              <a:gd name="connsiteY5" fmla="*/ 3333 h 872808"/>
              <a:gd name="connsiteX0" fmla="*/ 0 w 5113675"/>
              <a:gd name="connsiteY0" fmla="*/ 3333 h 880428"/>
              <a:gd name="connsiteX1" fmla="*/ 505348 w 5113675"/>
              <a:gd name="connsiteY1" fmla="*/ 460375 h 880428"/>
              <a:gd name="connsiteX2" fmla="*/ 86418 w 5113675"/>
              <a:gd name="connsiteY2" fmla="*/ 82423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478840 w 5113675"/>
              <a:gd name="connsiteY1" fmla="*/ 436562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6894 w 5120569"/>
              <a:gd name="connsiteY0" fmla="*/ 3333 h 880428"/>
              <a:gd name="connsiteX1" fmla="*/ 485734 w 5120569"/>
              <a:gd name="connsiteY1" fmla="*/ 436562 h 880428"/>
              <a:gd name="connsiteX2" fmla="*/ 0 w 5120569"/>
              <a:gd name="connsiteY2" fmla="*/ 877571 h 880428"/>
              <a:gd name="connsiteX3" fmla="*/ 5120569 w 5120569"/>
              <a:gd name="connsiteY3" fmla="*/ 880428 h 880428"/>
              <a:gd name="connsiteX4" fmla="*/ 5116114 w 5120569"/>
              <a:gd name="connsiteY4" fmla="*/ 0 h 880428"/>
              <a:gd name="connsiteX5" fmla="*/ 6894 w 5120569"/>
              <a:gd name="connsiteY5" fmla="*/ 3333 h 880428"/>
              <a:gd name="connsiteX0" fmla="*/ 12196 w 5125871"/>
              <a:gd name="connsiteY0" fmla="*/ 3333 h 880428"/>
              <a:gd name="connsiteX1" fmla="*/ 491036 w 5125871"/>
              <a:gd name="connsiteY1" fmla="*/ 436562 h 880428"/>
              <a:gd name="connsiteX2" fmla="*/ 0 w 5125871"/>
              <a:gd name="connsiteY2" fmla="*/ 877571 h 880428"/>
              <a:gd name="connsiteX3" fmla="*/ 5125871 w 5125871"/>
              <a:gd name="connsiteY3" fmla="*/ 880428 h 880428"/>
              <a:gd name="connsiteX4" fmla="*/ 5121416 w 5125871"/>
              <a:gd name="connsiteY4" fmla="*/ 0 h 880428"/>
              <a:gd name="connsiteX5" fmla="*/ 12196 w 5125871"/>
              <a:gd name="connsiteY5" fmla="*/ 3333 h 880428"/>
              <a:gd name="connsiteX0" fmla="*/ 12196 w 5125871"/>
              <a:gd name="connsiteY0" fmla="*/ 3333 h 882333"/>
              <a:gd name="connsiteX1" fmla="*/ 491036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12196 w 5125871"/>
              <a:gd name="connsiteY0" fmla="*/ 3333 h 882333"/>
              <a:gd name="connsiteX1" fmla="*/ 480433 w 5125871"/>
              <a:gd name="connsiteY1" fmla="*/ 441325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12196 w 5125871"/>
              <a:gd name="connsiteY0" fmla="*/ 8096 h 882333"/>
              <a:gd name="connsiteX1" fmla="*/ 480433 w 5125871"/>
              <a:gd name="connsiteY1" fmla="*/ 441325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8096 h 88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5871" h="882333">
                <a:moveTo>
                  <a:pt x="12196" y="8096"/>
                </a:moveTo>
                <a:lnTo>
                  <a:pt x="480433" y="441325"/>
                </a:lnTo>
                <a:lnTo>
                  <a:pt x="0" y="882333"/>
                </a:lnTo>
                <a:lnTo>
                  <a:pt x="5125871" y="880428"/>
                </a:lnTo>
                <a:cubicBezTo>
                  <a:pt x="5124386" y="490432"/>
                  <a:pt x="5122901" y="389996"/>
                  <a:pt x="5121416" y="0"/>
                </a:cubicBezTo>
                <a:lnTo>
                  <a:pt x="12196" y="8096"/>
                </a:lnTo>
                <a:close/>
              </a:path>
            </a:pathLst>
          </a:custGeom>
          <a:solidFill>
            <a:srgbClr val="F0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000" b="1" dirty="0" smtClean="0">
                <a:solidFill>
                  <a:srgbClr val="344A5F"/>
                </a:solidFill>
                <a:latin typeface="Glacial Indifference" pitchFamily="50" charset="0"/>
              </a:rPr>
              <a:t>INTRODUCTION</a:t>
            </a:r>
            <a:endParaRPr lang="en-US" sz="3000" b="1" dirty="0">
              <a:solidFill>
                <a:srgbClr val="344A5F"/>
              </a:solidFill>
              <a:latin typeface="Glacial Indifference" pitchFamily="50" charset="0"/>
            </a:endParaRPr>
          </a:p>
        </p:txBody>
      </p:sp>
      <p:sp>
        <p:nvSpPr>
          <p:cNvPr id="77" name="Freeform 76"/>
          <p:cNvSpPr/>
          <p:nvPr/>
        </p:nvSpPr>
        <p:spPr>
          <a:xfrm>
            <a:off x="7576156" y="3728784"/>
            <a:ext cx="4613961" cy="882333"/>
          </a:xfrm>
          <a:custGeom>
            <a:avLst/>
            <a:gdLst>
              <a:gd name="connsiteX0" fmla="*/ 0 w 4960620"/>
              <a:gd name="connsiteY0" fmla="*/ 144780 h 960120"/>
              <a:gd name="connsiteX1" fmla="*/ 426720 w 4960620"/>
              <a:gd name="connsiteY1" fmla="*/ 563880 h 960120"/>
              <a:gd name="connsiteX2" fmla="*/ 15240 w 4960620"/>
              <a:gd name="connsiteY2" fmla="*/ 960120 h 960120"/>
              <a:gd name="connsiteX3" fmla="*/ 4960620 w 4960620"/>
              <a:gd name="connsiteY3" fmla="*/ 960120 h 960120"/>
              <a:gd name="connsiteX4" fmla="*/ 4953000 w 4960620"/>
              <a:gd name="connsiteY4" fmla="*/ 0 h 960120"/>
              <a:gd name="connsiteX5" fmla="*/ 0 w 4960620"/>
              <a:gd name="connsiteY5" fmla="*/ 144780 h 96012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60620 w 4960620"/>
              <a:gd name="connsiteY4" fmla="*/ 30480 h 815340"/>
              <a:gd name="connsiteX5" fmla="*/ 0 w 4960620"/>
              <a:gd name="connsiteY5" fmla="*/ 0 h 81534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53000 w 4960620"/>
              <a:gd name="connsiteY4" fmla="*/ 0 h 815340"/>
              <a:gd name="connsiteX5" fmla="*/ 0 w 4960620"/>
              <a:gd name="connsiteY5" fmla="*/ 0 h 815340"/>
              <a:gd name="connsiteX0" fmla="*/ 0 w 4953000"/>
              <a:gd name="connsiteY0" fmla="*/ 0 h 838200"/>
              <a:gd name="connsiteX1" fmla="*/ 426720 w 4953000"/>
              <a:gd name="connsiteY1" fmla="*/ 419100 h 838200"/>
              <a:gd name="connsiteX2" fmla="*/ 15240 w 4953000"/>
              <a:gd name="connsiteY2" fmla="*/ 815340 h 838200"/>
              <a:gd name="connsiteX3" fmla="*/ 4945380 w 4953000"/>
              <a:gd name="connsiteY3" fmla="*/ 838200 h 838200"/>
              <a:gd name="connsiteX4" fmla="*/ 4953000 w 4953000"/>
              <a:gd name="connsiteY4" fmla="*/ 0 h 838200"/>
              <a:gd name="connsiteX5" fmla="*/ 0 w 4953000"/>
              <a:gd name="connsiteY5" fmla="*/ 0 h 838200"/>
              <a:gd name="connsiteX0" fmla="*/ 0 w 4964430"/>
              <a:gd name="connsiteY0" fmla="*/ 0 h 823913"/>
              <a:gd name="connsiteX1" fmla="*/ 426720 w 4964430"/>
              <a:gd name="connsiteY1" fmla="*/ 419100 h 823913"/>
              <a:gd name="connsiteX2" fmla="*/ 15240 w 4964430"/>
              <a:gd name="connsiteY2" fmla="*/ 815340 h 823913"/>
              <a:gd name="connsiteX3" fmla="*/ 4964430 w 4964430"/>
              <a:gd name="connsiteY3" fmla="*/ 823913 h 823913"/>
              <a:gd name="connsiteX4" fmla="*/ 4953000 w 4964430"/>
              <a:gd name="connsiteY4" fmla="*/ 0 h 823913"/>
              <a:gd name="connsiteX5" fmla="*/ 0 w 4964430"/>
              <a:gd name="connsiteY5" fmla="*/ 0 h 823913"/>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9525 h 833438"/>
              <a:gd name="connsiteX5" fmla="*/ 0 w 4954905"/>
              <a:gd name="connsiteY5" fmla="*/ 0 h 833438"/>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10477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8096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2524"/>
              <a:gd name="connsiteY0" fmla="*/ 7143 h 833438"/>
              <a:gd name="connsiteX1" fmla="*/ 412432 w 4952524"/>
              <a:gd name="connsiteY1" fmla="*/ 421481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7195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9100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245361 w 5197885"/>
              <a:gd name="connsiteY0" fmla="*/ 7143 h 1008222"/>
              <a:gd name="connsiteX1" fmla="*/ 657793 w 5197885"/>
              <a:gd name="connsiteY1" fmla="*/ 419100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245361 w 5197885"/>
              <a:gd name="connsiteY0" fmla="*/ 7143 h 1008222"/>
              <a:gd name="connsiteX1" fmla="*/ 636870 w 5197885"/>
              <a:gd name="connsiteY1" fmla="*/ 428625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0 w 5203600"/>
              <a:gd name="connsiteY0" fmla="*/ 0 h 1153479"/>
              <a:gd name="connsiteX1" fmla="*/ 642585 w 5203600"/>
              <a:gd name="connsiteY1" fmla="*/ 573882 h 1153479"/>
              <a:gd name="connsiteX2" fmla="*/ 5715 w 5203600"/>
              <a:gd name="connsiteY2" fmla="*/ 1153479 h 1153479"/>
              <a:gd name="connsiteX3" fmla="*/ 5203600 w 5203600"/>
              <a:gd name="connsiteY3" fmla="*/ 978695 h 1153479"/>
              <a:gd name="connsiteX4" fmla="*/ 5192170 w 5203600"/>
              <a:gd name="connsiteY4" fmla="*/ 145257 h 1153479"/>
              <a:gd name="connsiteX5" fmla="*/ 0 w 5203600"/>
              <a:gd name="connsiteY5" fmla="*/ 0 h 1153479"/>
              <a:gd name="connsiteX0" fmla="*/ 0 w 5254939"/>
              <a:gd name="connsiteY0" fmla="*/ 793 h 1154272"/>
              <a:gd name="connsiteX1" fmla="*/ 642585 w 5254939"/>
              <a:gd name="connsiteY1" fmla="*/ 574675 h 1154272"/>
              <a:gd name="connsiteX2" fmla="*/ 5715 w 5254939"/>
              <a:gd name="connsiteY2" fmla="*/ 1154272 h 1154272"/>
              <a:gd name="connsiteX3" fmla="*/ 5203600 w 5254939"/>
              <a:gd name="connsiteY3" fmla="*/ 979488 h 1154272"/>
              <a:gd name="connsiteX4" fmla="*/ 5254939 w 5254939"/>
              <a:gd name="connsiteY4" fmla="*/ 0 h 1154272"/>
              <a:gd name="connsiteX5" fmla="*/ 0 w 5254939"/>
              <a:gd name="connsiteY5" fmla="*/ 793 h 1154272"/>
              <a:gd name="connsiteX0" fmla="*/ 0 w 5259395"/>
              <a:gd name="connsiteY0" fmla="*/ 793 h 1169988"/>
              <a:gd name="connsiteX1" fmla="*/ 642585 w 5259395"/>
              <a:gd name="connsiteY1" fmla="*/ 574675 h 1169988"/>
              <a:gd name="connsiteX2" fmla="*/ 5715 w 5259395"/>
              <a:gd name="connsiteY2" fmla="*/ 1154272 h 1169988"/>
              <a:gd name="connsiteX3" fmla="*/ 5259395 w 5259395"/>
              <a:gd name="connsiteY3" fmla="*/ 1169988 h 1169988"/>
              <a:gd name="connsiteX4" fmla="*/ 5254939 w 5259395"/>
              <a:gd name="connsiteY4" fmla="*/ 0 h 1169988"/>
              <a:gd name="connsiteX5" fmla="*/ 0 w 5259395"/>
              <a:gd name="connsiteY5" fmla="*/ 793 h 1169988"/>
              <a:gd name="connsiteX0" fmla="*/ 0 w 5259395"/>
              <a:gd name="connsiteY0" fmla="*/ 0 h 1181895"/>
              <a:gd name="connsiteX1" fmla="*/ 642585 w 5259395"/>
              <a:gd name="connsiteY1" fmla="*/ 586582 h 1181895"/>
              <a:gd name="connsiteX2" fmla="*/ 5715 w 5259395"/>
              <a:gd name="connsiteY2" fmla="*/ 1166179 h 1181895"/>
              <a:gd name="connsiteX3" fmla="*/ 5259395 w 5259395"/>
              <a:gd name="connsiteY3" fmla="*/ 1181895 h 1181895"/>
              <a:gd name="connsiteX4" fmla="*/ 5254939 w 5259395"/>
              <a:gd name="connsiteY4" fmla="*/ 11907 h 1181895"/>
              <a:gd name="connsiteX5" fmla="*/ 0 w 5259395"/>
              <a:gd name="connsiteY5" fmla="*/ 0 h 1181895"/>
              <a:gd name="connsiteX0" fmla="*/ 0 w 5266369"/>
              <a:gd name="connsiteY0" fmla="*/ 0 h 1181895"/>
              <a:gd name="connsiteX1" fmla="*/ 649559 w 5266369"/>
              <a:gd name="connsiteY1" fmla="*/ 586582 h 1181895"/>
              <a:gd name="connsiteX2" fmla="*/ 12689 w 5266369"/>
              <a:gd name="connsiteY2" fmla="*/ 1166179 h 1181895"/>
              <a:gd name="connsiteX3" fmla="*/ 5266369 w 5266369"/>
              <a:gd name="connsiteY3" fmla="*/ 1181895 h 1181895"/>
              <a:gd name="connsiteX4" fmla="*/ 5261913 w 5266369"/>
              <a:gd name="connsiteY4" fmla="*/ 11907 h 1181895"/>
              <a:gd name="connsiteX5" fmla="*/ 0 w 5266369"/>
              <a:gd name="connsiteY5" fmla="*/ 0 h 1181895"/>
              <a:gd name="connsiteX0" fmla="*/ 0 w 5266369"/>
              <a:gd name="connsiteY0" fmla="*/ 0 h 1181895"/>
              <a:gd name="connsiteX1" fmla="*/ 649559 w 5266369"/>
              <a:gd name="connsiteY1" fmla="*/ 586582 h 1181895"/>
              <a:gd name="connsiteX2" fmla="*/ 10074 w 5266369"/>
              <a:gd name="connsiteY2" fmla="*/ 1163798 h 1181895"/>
              <a:gd name="connsiteX3" fmla="*/ 5266369 w 5266369"/>
              <a:gd name="connsiteY3" fmla="*/ 1181895 h 1181895"/>
              <a:gd name="connsiteX4" fmla="*/ 5261913 w 5266369"/>
              <a:gd name="connsiteY4" fmla="*/ 11907 h 1181895"/>
              <a:gd name="connsiteX5" fmla="*/ 0 w 5266369"/>
              <a:gd name="connsiteY5" fmla="*/ 0 h 1181895"/>
              <a:gd name="connsiteX0" fmla="*/ 235931 w 5256295"/>
              <a:gd name="connsiteY0" fmla="*/ 224313 h 1169988"/>
              <a:gd name="connsiteX1" fmla="*/ 639485 w 5256295"/>
              <a:gd name="connsiteY1" fmla="*/ 574675 h 1169988"/>
              <a:gd name="connsiteX2" fmla="*/ 0 w 5256295"/>
              <a:gd name="connsiteY2" fmla="*/ 1151891 h 1169988"/>
              <a:gd name="connsiteX3" fmla="*/ 5256295 w 5256295"/>
              <a:gd name="connsiteY3" fmla="*/ 1169988 h 1169988"/>
              <a:gd name="connsiteX4" fmla="*/ 5251839 w 5256295"/>
              <a:gd name="connsiteY4" fmla="*/ 0 h 1169988"/>
              <a:gd name="connsiteX5" fmla="*/ 235931 w 5256295"/>
              <a:gd name="connsiteY5" fmla="*/ 224313 h 1169988"/>
              <a:gd name="connsiteX0" fmla="*/ 235931 w 5256295"/>
              <a:gd name="connsiteY0" fmla="*/ 3381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35931 w 5256295"/>
              <a:gd name="connsiteY5" fmla="*/ 33813 h 979488"/>
              <a:gd name="connsiteX0" fmla="*/ 210483 w 5256295"/>
              <a:gd name="connsiteY0" fmla="*/ 1095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10483 w 5256295"/>
              <a:gd name="connsiteY5" fmla="*/ 10953 h 979488"/>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0 w 5045812"/>
              <a:gd name="connsiteY0" fmla="*/ 0 h 968535"/>
              <a:gd name="connsiteX1" fmla="*/ 429002 w 5045812"/>
              <a:gd name="connsiteY1" fmla="*/ 373222 h 968535"/>
              <a:gd name="connsiteX2" fmla="*/ 27039 w 5045812"/>
              <a:gd name="connsiteY2" fmla="*/ 706598 h 968535"/>
              <a:gd name="connsiteX3" fmla="*/ 5045812 w 5045812"/>
              <a:gd name="connsiteY3" fmla="*/ 968535 h 968535"/>
              <a:gd name="connsiteX4" fmla="*/ 5041357 w 5045812"/>
              <a:gd name="connsiteY4" fmla="*/ 11907 h 968535"/>
              <a:gd name="connsiteX5" fmla="*/ 0 w 5045812"/>
              <a:gd name="connsiteY5" fmla="*/ 0 h 968535"/>
              <a:gd name="connsiteX0" fmla="*/ 0 w 5045812"/>
              <a:gd name="connsiteY0" fmla="*/ 0 h 732315"/>
              <a:gd name="connsiteX1" fmla="*/ 429002 w 5045812"/>
              <a:gd name="connsiteY1" fmla="*/ 373222 h 732315"/>
              <a:gd name="connsiteX2" fmla="*/ 27039 w 5045812"/>
              <a:gd name="connsiteY2" fmla="*/ 70659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32315"/>
              <a:gd name="connsiteX1" fmla="*/ 429002 w 5045812"/>
              <a:gd name="connsiteY1" fmla="*/ 373222 h 732315"/>
              <a:gd name="connsiteX2" fmla="*/ 27039 w 5045812"/>
              <a:gd name="connsiteY2" fmla="*/ 72183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24695"/>
              <a:gd name="connsiteX1" fmla="*/ 429002 w 5045812"/>
              <a:gd name="connsiteY1" fmla="*/ 373222 h 724695"/>
              <a:gd name="connsiteX2" fmla="*/ 27039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45812"/>
              <a:gd name="connsiteY0" fmla="*/ 0 h 724695"/>
              <a:gd name="connsiteX1" fmla="*/ 429002 w 5045812"/>
              <a:gd name="connsiteY1" fmla="*/ 373222 h 724695"/>
              <a:gd name="connsiteX2" fmla="*/ 35521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28846"/>
              <a:gd name="connsiteY0" fmla="*/ 0 h 724695"/>
              <a:gd name="connsiteX1" fmla="*/ 412036 w 5028846"/>
              <a:gd name="connsiteY1" fmla="*/ 373222 h 724695"/>
              <a:gd name="connsiteX2" fmla="*/ 18555 w 5028846"/>
              <a:gd name="connsiteY2" fmla="*/ 721838 h 724695"/>
              <a:gd name="connsiteX3" fmla="*/ 5028846 w 5028846"/>
              <a:gd name="connsiteY3" fmla="*/ 724695 h 724695"/>
              <a:gd name="connsiteX4" fmla="*/ 5024391 w 5028846"/>
              <a:gd name="connsiteY4" fmla="*/ 11907 h 724695"/>
              <a:gd name="connsiteX5" fmla="*/ 0 w 5028846"/>
              <a:gd name="connsiteY5" fmla="*/ 0 h 72469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17703 w 5122158"/>
              <a:gd name="connsiteY4" fmla="*/ 95727 h 808515"/>
              <a:gd name="connsiteX5" fmla="*/ 0 w 5122158"/>
              <a:gd name="connsiteY5" fmla="*/ 0 h 80851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09220 w 5122158"/>
              <a:gd name="connsiteY4" fmla="*/ 19527 h 808515"/>
              <a:gd name="connsiteX5" fmla="*/ 0 w 5122158"/>
              <a:gd name="connsiteY5" fmla="*/ 0 h 808515"/>
              <a:gd name="connsiteX0" fmla="*/ 0 w 5122158"/>
              <a:gd name="connsiteY0" fmla="*/ 3333 h 811848"/>
              <a:gd name="connsiteX1" fmla="*/ 505348 w 5122158"/>
              <a:gd name="connsiteY1" fmla="*/ 460375 h 811848"/>
              <a:gd name="connsiteX2" fmla="*/ 111867 w 5122158"/>
              <a:gd name="connsiteY2" fmla="*/ 808991 h 811848"/>
              <a:gd name="connsiteX3" fmla="*/ 5122158 w 5122158"/>
              <a:gd name="connsiteY3" fmla="*/ 811848 h 811848"/>
              <a:gd name="connsiteX4" fmla="*/ 5109220 w 5122158"/>
              <a:gd name="connsiteY4" fmla="*/ 0 h 811848"/>
              <a:gd name="connsiteX5" fmla="*/ 0 w 5122158"/>
              <a:gd name="connsiteY5" fmla="*/ 3333 h 811848"/>
              <a:gd name="connsiteX0" fmla="*/ 0 w 5122158"/>
              <a:gd name="connsiteY0" fmla="*/ 3333 h 839471"/>
              <a:gd name="connsiteX1" fmla="*/ 505348 w 5122158"/>
              <a:gd name="connsiteY1" fmla="*/ 460375 h 839471"/>
              <a:gd name="connsiteX2" fmla="*/ 86418 w 5122158"/>
              <a:gd name="connsiteY2" fmla="*/ 839471 h 839471"/>
              <a:gd name="connsiteX3" fmla="*/ 5122158 w 5122158"/>
              <a:gd name="connsiteY3" fmla="*/ 811848 h 839471"/>
              <a:gd name="connsiteX4" fmla="*/ 5109220 w 5122158"/>
              <a:gd name="connsiteY4" fmla="*/ 0 h 839471"/>
              <a:gd name="connsiteX5" fmla="*/ 0 w 5122158"/>
              <a:gd name="connsiteY5" fmla="*/ 3333 h 839471"/>
              <a:gd name="connsiteX0" fmla="*/ 0 w 5122158"/>
              <a:gd name="connsiteY0" fmla="*/ 3333 h 824231"/>
              <a:gd name="connsiteX1" fmla="*/ 505348 w 5122158"/>
              <a:gd name="connsiteY1" fmla="*/ 460375 h 824231"/>
              <a:gd name="connsiteX2" fmla="*/ 86418 w 5122158"/>
              <a:gd name="connsiteY2" fmla="*/ 824231 h 824231"/>
              <a:gd name="connsiteX3" fmla="*/ 5122158 w 5122158"/>
              <a:gd name="connsiteY3" fmla="*/ 811848 h 824231"/>
              <a:gd name="connsiteX4" fmla="*/ 5109220 w 5122158"/>
              <a:gd name="connsiteY4" fmla="*/ 0 h 824231"/>
              <a:gd name="connsiteX5" fmla="*/ 0 w 5122158"/>
              <a:gd name="connsiteY5" fmla="*/ 3333 h 824231"/>
              <a:gd name="connsiteX0" fmla="*/ 0 w 5113675"/>
              <a:gd name="connsiteY0" fmla="*/ 3333 h 872808"/>
              <a:gd name="connsiteX1" fmla="*/ 505348 w 5113675"/>
              <a:gd name="connsiteY1" fmla="*/ 460375 h 872808"/>
              <a:gd name="connsiteX2" fmla="*/ 86418 w 5113675"/>
              <a:gd name="connsiteY2" fmla="*/ 824231 h 872808"/>
              <a:gd name="connsiteX3" fmla="*/ 5113675 w 5113675"/>
              <a:gd name="connsiteY3" fmla="*/ 872808 h 872808"/>
              <a:gd name="connsiteX4" fmla="*/ 5109220 w 5113675"/>
              <a:gd name="connsiteY4" fmla="*/ 0 h 872808"/>
              <a:gd name="connsiteX5" fmla="*/ 0 w 5113675"/>
              <a:gd name="connsiteY5" fmla="*/ 3333 h 872808"/>
              <a:gd name="connsiteX0" fmla="*/ 0 w 5113675"/>
              <a:gd name="connsiteY0" fmla="*/ 3333 h 880428"/>
              <a:gd name="connsiteX1" fmla="*/ 505348 w 5113675"/>
              <a:gd name="connsiteY1" fmla="*/ 460375 h 880428"/>
              <a:gd name="connsiteX2" fmla="*/ 86418 w 5113675"/>
              <a:gd name="connsiteY2" fmla="*/ 82423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478840 w 5113675"/>
              <a:gd name="connsiteY1" fmla="*/ 436562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6894 w 5120569"/>
              <a:gd name="connsiteY0" fmla="*/ 3333 h 880428"/>
              <a:gd name="connsiteX1" fmla="*/ 485734 w 5120569"/>
              <a:gd name="connsiteY1" fmla="*/ 436562 h 880428"/>
              <a:gd name="connsiteX2" fmla="*/ 0 w 5120569"/>
              <a:gd name="connsiteY2" fmla="*/ 877571 h 880428"/>
              <a:gd name="connsiteX3" fmla="*/ 5120569 w 5120569"/>
              <a:gd name="connsiteY3" fmla="*/ 880428 h 880428"/>
              <a:gd name="connsiteX4" fmla="*/ 5116114 w 5120569"/>
              <a:gd name="connsiteY4" fmla="*/ 0 h 880428"/>
              <a:gd name="connsiteX5" fmla="*/ 6894 w 5120569"/>
              <a:gd name="connsiteY5" fmla="*/ 3333 h 880428"/>
              <a:gd name="connsiteX0" fmla="*/ 12196 w 5125871"/>
              <a:gd name="connsiteY0" fmla="*/ 3333 h 880428"/>
              <a:gd name="connsiteX1" fmla="*/ 491036 w 5125871"/>
              <a:gd name="connsiteY1" fmla="*/ 436562 h 880428"/>
              <a:gd name="connsiteX2" fmla="*/ 0 w 5125871"/>
              <a:gd name="connsiteY2" fmla="*/ 877571 h 880428"/>
              <a:gd name="connsiteX3" fmla="*/ 5125871 w 5125871"/>
              <a:gd name="connsiteY3" fmla="*/ 880428 h 880428"/>
              <a:gd name="connsiteX4" fmla="*/ 5121416 w 5125871"/>
              <a:gd name="connsiteY4" fmla="*/ 0 h 880428"/>
              <a:gd name="connsiteX5" fmla="*/ 12196 w 5125871"/>
              <a:gd name="connsiteY5" fmla="*/ 3333 h 880428"/>
              <a:gd name="connsiteX0" fmla="*/ 12196 w 5125871"/>
              <a:gd name="connsiteY0" fmla="*/ 3333 h 882333"/>
              <a:gd name="connsiteX1" fmla="*/ 491036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12196 w 5125871"/>
              <a:gd name="connsiteY0" fmla="*/ 3333 h 882333"/>
              <a:gd name="connsiteX1" fmla="*/ 480433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1592 w 5125871"/>
              <a:gd name="connsiteY0" fmla="*/ 3333 h 882333"/>
              <a:gd name="connsiteX1" fmla="*/ 480433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592 w 5125871"/>
              <a:gd name="connsiteY5" fmla="*/ 3333 h 882333"/>
              <a:gd name="connsiteX0" fmla="*/ 1592 w 5125871"/>
              <a:gd name="connsiteY0" fmla="*/ 3333 h 882333"/>
              <a:gd name="connsiteX1" fmla="*/ 469829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592 w 5125871"/>
              <a:gd name="connsiteY5" fmla="*/ 3333 h 882333"/>
              <a:gd name="connsiteX0" fmla="*/ 12196 w 5136475"/>
              <a:gd name="connsiteY0" fmla="*/ 3333 h 882333"/>
              <a:gd name="connsiteX1" fmla="*/ 480433 w 5136475"/>
              <a:gd name="connsiteY1" fmla="*/ 436562 h 882333"/>
              <a:gd name="connsiteX2" fmla="*/ 0 w 5136475"/>
              <a:gd name="connsiteY2" fmla="*/ 882333 h 882333"/>
              <a:gd name="connsiteX3" fmla="*/ 5136475 w 5136475"/>
              <a:gd name="connsiteY3" fmla="*/ 880428 h 882333"/>
              <a:gd name="connsiteX4" fmla="*/ 5132020 w 5136475"/>
              <a:gd name="connsiteY4" fmla="*/ 0 h 882333"/>
              <a:gd name="connsiteX5" fmla="*/ 12196 w 5136475"/>
              <a:gd name="connsiteY5" fmla="*/ 3333 h 882333"/>
              <a:gd name="connsiteX0" fmla="*/ 12196 w 5136475"/>
              <a:gd name="connsiteY0" fmla="*/ 3333 h 882333"/>
              <a:gd name="connsiteX1" fmla="*/ 491036 w 5136475"/>
              <a:gd name="connsiteY1" fmla="*/ 436562 h 882333"/>
              <a:gd name="connsiteX2" fmla="*/ 0 w 5136475"/>
              <a:gd name="connsiteY2" fmla="*/ 882333 h 882333"/>
              <a:gd name="connsiteX3" fmla="*/ 5136475 w 5136475"/>
              <a:gd name="connsiteY3" fmla="*/ 880428 h 882333"/>
              <a:gd name="connsiteX4" fmla="*/ 5132020 w 5136475"/>
              <a:gd name="connsiteY4" fmla="*/ 0 h 882333"/>
              <a:gd name="connsiteX5" fmla="*/ 12196 w 5136475"/>
              <a:gd name="connsiteY5" fmla="*/ 3333 h 88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6475" h="882333">
                <a:moveTo>
                  <a:pt x="12196" y="3333"/>
                </a:moveTo>
                <a:lnTo>
                  <a:pt x="491036" y="436562"/>
                </a:lnTo>
                <a:lnTo>
                  <a:pt x="0" y="882333"/>
                </a:lnTo>
                <a:lnTo>
                  <a:pt x="5136475" y="880428"/>
                </a:lnTo>
                <a:cubicBezTo>
                  <a:pt x="5134990" y="490432"/>
                  <a:pt x="5133505" y="389996"/>
                  <a:pt x="5132020" y="0"/>
                </a:cubicBezTo>
                <a:lnTo>
                  <a:pt x="12196" y="3333"/>
                </a:lnTo>
                <a:close/>
              </a:path>
            </a:pathLst>
          </a:custGeom>
          <a:solidFill>
            <a:srgbClr val="F0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000" b="1" dirty="0" smtClean="0">
                <a:solidFill>
                  <a:srgbClr val="344A5F"/>
                </a:solidFill>
                <a:latin typeface="Glacial Indifference" pitchFamily="50" charset="0"/>
              </a:rPr>
              <a:t>    EMPIRICAL STUDY</a:t>
            </a:r>
            <a:endParaRPr lang="en-US" sz="3000" b="1" dirty="0">
              <a:solidFill>
                <a:srgbClr val="344A5F"/>
              </a:solidFill>
              <a:latin typeface="Glacial Indifference" pitchFamily="50" charset="0"/>
            </a:endParaRPr>
          </a:p>
        </p:txBody>
      </p:sp>
      <p:sp>
        <p:nvSpPr>
          <p:cNvPr id="78" name="Freeform 77"/>
          <p:cNvSpPr/>
          <p:nvPr/>
        </p:nvSpPr>
        <p:spPr>
          <a:xfrm>
            <a:off x="7549463" y="5155337"/>
            <a:ext cx="4623486" cy="882333"/>
          </a:xfrm>
          <a:custGeom>
            <a:avLst/>
            <a:gdLst>
              <a:gd name="connsiteX0" fmla="*/ 0 w 4960620"/>
              <a:gd name="connsiteY0" fmla="*/ 144780 h 960120"/>
              <a:gd name="connsiteX1" fmla="*/ 426720 w 4960620"/>
              <a:gd name="connsiteY1" fmla="*/ 563880 h 960120"/>
              <a:gd name="connsiteX2" fmla="*/ 15240 w 4960620"/>
              <a:gd name="connsiteY2" fmla="*/ 960120 h 960120"/>
              <a:gd name="connsiteX3" fmla="*/ 4960620 w 4960620"/>
              <a:gd name="connsiteY3" fmla="*/ 960120 h 960120"/>
              <a:gd name="connsiteX4" fmla="*/ 4953000 w 4960620"/>
              <a:gd name="connsiteY4" fmla="*/ 0 h 960120"/>
              <a:gd name="connsiteX5" fmla="*/ 0 w 4960620"/>
              <a:gd name="connsiteY5" fmla="*/ 144780 h 96012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60620 w 4960620"/>
              <a:gd name="connsiteY4" fmla="*/ 30480 h 815340"/>
              <a:gd name="connsiteX5" fmla="*/ 0 w 4960620"/>
              <a:gd name="connsiteY5" fmla="*/ 0 h 81534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53000 w 4960620"/>
              <a:gd name="connsiteY4" fmla="*/ 0 h 815340"/>
              <a:gd name="connsiteX5" fmla="*/ 0 w 4960620"/>
              <a:gd name="connsiteY5" fmla="*/ 0 h 815340"/>
              <a:gd name="connsiteX0" fmla="*/ 0 w 4953000"/>
              <a:gd name="connsiteY0" fmla="*/ 0 h 838200"/>
              <a:gd name="connsiteX1" fmla="*/ 426720 w 4953000"/>
              <a:gd name="connsiteY1" fmla="*/ 419100 h 838200"/>
              <a:gd name="connsiteX2" fmla="*/ 15240 w 4953000"/>
              <a:gd name="connsiteY2" fmla="*/ 815340 h 838200"/>
              <a:gd name="connsiteX3" fmla="*/ 4945380 w 4953000"/>
              <a:gd name="connsiteY3" fmla="*/ 838200 h 838200"/>
              <a:gd name="connsiteX4" fmla="*/ 4953000 w 4953000"/>
              <a:gd name="connsiteY4" fmla="*/ 0 h 838200"/>
              <a:gd name="connsiteX5" fmla="*/ 0 w 4953000"/>
              <a:gd name="connsiteY5" fmla="*/ 0 h 838200"/>
              <a:gd name="connsiteX0" fmla="*/ 0 w 4964430"/>
              <a:gd name="connsiteY0" fmla="*/ 0 h 823913"/>
              <a:gd name="connsiteX1" fmla="*/ 426720 w 4964430"/>
              <a:gd name="connsiteY1" fmla="*/ 419100 h 823913"/>
              <a:gd name="connsiteX2" fmla="*/ 15240 w 4964430"/>
              <a:gd name="connsiteY2" fmla="*/ 815340 h 823913"/>
              <a:gd name="connsiteX3" fmla="*/ 4964430 w 4964430"/>
              <a:gd name="connsiteY3" fmla="*/ 823913 h 823913"/>
              <a:gd name="connsiteX4" fmla="*/ 4953000 w 4964430"/>
              <a:gd name="connsiteY4" fmla="*/ 0 h 823913"/>
              <a:gd name="connsiteX5" fmla="*/ 0 w 4964430"/>
              <a:gd name="connsiteY5" fmla="*/ 0 h 823913"/>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9525 h 833438"/>
              <a:gd name="connsiteX5" fmla="*/ 0 w 4954905"/>
              <a:gd name="connsiteY5" fmla="*/ 0 h 833438"/>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10477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8096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2524"/>
              <a:gd name="connsiteY0" fmla="*/ 7143 h 833438"/>
              <a:gd name="connsiteX1" fmla="*/ 412432 w 4952524"/>
              <a:gd name="connsiteY1" fmla="*/ 421481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7195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9100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245361 w 5197885"/>
              <a:gd name="connsiteY0" fmla="*/ 7143 h 1008222"/>
              <a:gd name="connsiteX1" fmla="*/ 657793 w 5197885"/>
              <a:gd name="connsiteY1" fmla="*/ 419100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245361 w 5197885"/>
              <a:gd name="connsiteY0" fmla="*/ 7143 h 1008222"/>
              <a:gd name="connsiteX1" fmla="*/ 636870 w 5197885"/>
              <a:gd name="connsiteY1" fmla="*/ 428625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0 w 5203600"/>
              <a:gd name="connsiteY0" fmla="*/ 0 h 1153479"/>
              <a:gd name="connsiteX1" fmla="*/ 642585 w 5203600"/>
              <a:gd name="connsiteY1" fmla="*/ 573882 h 1153479"/>
              <a:gd name="connsiteX2" fmla="*/ 5715 w 5203600"/>
              <a:gd name="connsiteY2" fmla="*/ 1153479 h 1153479"/>
              <a:gd name="connsiteX3" fmla="*/ 5203600 w 5203600"/>
              <a:gd name="connsiteY3" fmla="*/ 978695 h 1153479"/>
              <a:gd name="connsiteX4" fmla="*/ 5192170 w 5203600"/>
              <a:gd name="connsiteY4" fmla="*/ 145257 h 1153479"/>
              <a:gd name="connsiteX5" fmla="*/ 0 w 5203600"/>
              <a:gd name="connsiteY5" fmla="*/ 0 h 1153479"/>
              <a:gd name="connsiteX0" fmla="*/ 0 w 5254939"/>
              <a:gd name="connsiteY0" fmla="*/ 793 h 1154272"/>
              <a:gd name="connsiteX1" fmla="*/ 642585 w 5254939"/>
              <a:gd name="connsiteY1" fmla="*/ 574675 h 1154272"/>
              <a:gd name="connsiteX2" fmla="*/ 5715 w 5254939"/>
              <a:gd name="connsiteY2" fmla="*/ 1154272 h 1154272"/>
              <a:gd name="connsiteX3" fmla="*/ 5203600 w 5254939"/>
              <a:gd name="connsiteY3" fmla="*/ 979488 h 1154272"/>
              <a:gd name="connsiteX4" fmla="*/ 5254939 w 5254939"/>
              <a:gd name="connsiteY4" fmla="*/ 0 h 1154272"/>
              <a:gd name="connsiteX5" fmla="*/ 0 w 5254939"/>
              <a:gd name="connsiteY5" fmla="*/ 793 h 1154272"/>
              <a:gd name="connsiteX0" fmla="*/ 0 w 5259395"/>
              <a:gd name="connsiteY0" fmla="*/ 793 h 1169988"/>
              <a:gd name="connsiteX1" fmla="*/ 642585 w 5259395"/>
              <a:gd name="connsiteY1" fmla="*/ 574675 h 1169988"/>
              <a:gd name="connsiteX2" fmla="*/ 5715 w 5259395"/>
              <a:gd name="connsiteY2" fmla="*/ 1154272 h 1169988"/>
              <a:gd name="connsiteX3" fmla="*/ 5259395 w 5259395"/>
              <a:gd name="connsiteY3" fmla="*/ 1169988 h 1169988"/>
              <a:gd name="connsiteX4" fmla="*/ 5254939 w 5259395"/>
              <a:gd name="connsiteY4" fmla="*/ 0 h 1169988"/>
              <a:gd name="connsiteX5" fmla="*/ 0 w 5259395"/>
              <a:gd name="connsiteY5" fmla="*/ 793 h 1169988"/>
              <a:gd name="connsiteX0" fmla="*/ 0 w 5259395"/>
              <a:gd name="connsiteY0" fmla="*/ 0 h 1181895"/>
              <a:gd name="connsiteX1" fmla="*/ 642585 w 5259395"/>
              <a:gd name="connsiteY1" fmla="*/ 586582 h 1181895"/>
              <a:gd name="connsiteX2" fmla="*/ 5715 w 5259395"/>
              <a:gd name="connsiteY2" fmla="*/ 1166179 h 1181895"/>
              <a:gd name="connsiteX3" fmla="*/ 5259395 w 5259395"/>
              <a:gd name="connsiteY3" fmla="*/ 1181895 h 1181895"/>
              <a:gd name="connsiteX4" fmla="*/ 5254939 w 5259395"/>
              <a:gd name="connsiteY4" fmla="*/ 11907 h 1181895"/>
              <a:gd name="connsiteX5" fmla="*/ 0 w 5259395"/>
              <a:gd name="connsiteY5" fmla="*/ 0 h 1181895"/>
              <a:gd name="connsiteX0" fmla="*/ 0 w 5266369"/>
              <a:gd name="connsiteY0" fmla="*/ 0 h 1181895"/>
              <a:gd name="connsiteX1" fmla="*/ 649559 w 5266369"/>
              <a:gd name="connsiteY1" fmla="*/ 586582 h 1181895"/>
              <a:gd name="connsiteX2" fmla="*/ 12689 w 5266369"/>
              <a:gd name="connsiteY2" fmla="*/ 1166179 h 1181895"/>
              <a:gd name="connsiteX3" fmla="*/ 5266369 w 5266369"/>
              <a:gd name="connsiteY3" fmla="*/ 1181895 h 1181895"/>
              <a:gd name="connsiteX4" fmla="*/ 5261913 w 5266369"/>
              <a:gd name="connsiteY4" fmla="*/ 11907 h 1181895"/>
              <a:gd name="connsiteX5" fmla="*/ 0 w 5266369"/>
              <a:gd name="connsiteY5" fmla="*/ 0 h 1181895"/>
              <a:gd name="connsiteX0" fmla="*/ 0 w 5266369"/>
              <a:gd name="connsiteY0" fmla="*/ 0 h 1181895"/>
              <a:gd name="connsiteX1" fmla="*/ 649559 w 5266369"/>
              <a:gd name="connsiteY1" fmla="*/ 586582 h 1181895"/>
              <a:gd name="connsiteX2" fmla="*/ 10074 w 5266369"/>
              <a:gd name="connsiteY2" fmla="*/ 1163798 h 1181895"/>
              <a:gd name="connsiteX3" fmla="*/ 5266369 w 5266369"/>
              <a:gd name="connsiteY3" fmla="*/ 1181895 h 1181895"/>
              <a:gd name="connsiteX4" fmla="*/ 5261913 w 5266369"/>
              <a:gd name="connsiteY4" fmla="*/ 11907 h 1181895"/>
              <a:gd name="connsiteX5" fmla="*/ 0 w 5266369"/>
              <a:gd name="connsiteY5" fmla="*/ 0 h 1181895"/>
              <a:gd name="connsiteX0" fmla="*/ 235931 w 5256295"/>
              <a:gd name="connsiteY0" fmla="*/ 224313 h 1169988"/>
              <a:gd name="connsiteX1" fmla="*/ 639485 w 5256295"/>
              <a:gd name="connsiteY1" fmla="*/ 574675 h 1169988"/>
              <a:gd name="connsiteX2" fmla="*/ 0 w 5256295"/>
              <a:gd name="connsiteY2" fmla="*/ 1151891 h 1169988"/>
              <a:gd name="connsiteX3" fmla="*/ 5256295 w 5256295"/>
              <a:gd name="connsiteY3" fmla="*/ 1169988 h 1169988"/>
              <a:gd name="connsiteX4" fmla="*/ 5251839 w 5256295"/>
              <a:gd name="connsiteY4" fmla="*/ 0 h 1169988"/>
              <a:gd name="connsiteX5" fmla="*/ 235931 w 5256295"/>
              <a:gd name="connsiteY5" fmla="*/ 224313 h 1169988"/>
              <a:gd name="connsiteX0" fmla="*/ 235931 w 5256295"/>
              <a:gd name="connsiteY0" fmla="*/ 3381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35931 w 5256295"/>
              <a:gd name="connsiteY5" fmla="*/ 33813 h 979488"/>
              <a:gd name="connsiteX0" fmla="*/ 210483 w 5256295"/>
              <a:gd name="connsiteY0" fmla="*/ 1095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10483 w 5256295"/>
              <a:gd name="connsiteY5" fmla="*/ 10953 h 979488"/>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0 w 5045812"/>
              <a:gd name="connsiteY0" fmla="*/ 0 h 968535"/>
              <a:gd name="connsiteX1" fmla="*/ 429002 w 5045812"/>
              <a:gd name="connsiteY1" fmla="*/ 373222 h 968535"/>
              <a:gd name="connsiteX2" fmla="*/ 27039 w 5045812"/>
              <a:gd name="connsiteY2" fmla="*/ 706598 h 968535"/>
              <a:gd name="connsiteX3" fmla="*/ 5045812 w 5045812"/>
              <a:gd name="connsiteY3" fmla="*/ 968535 h 968535"/>
              <a:gd name="connsiteX4" fmla="*/ 5041357 w 5045812"/>
              <a:gd name="connsiteY4" fmla="*/ 11907 h 968535"/>
              <a:gd name="connsiteX5" fmla="*/ 0 w 5045812"/>
              <a:gd name="connsiteY5" fmla="*/ 0 h 968535"/>
              <a:gd name="connsiteX0" fmla="*/ 0 w 5045812"/>
              <a:gd name="connsiteY0" fmla="*/ 0 h 732315"/>
              <a:gd name="connsiteX1" fmla="*/ 429002 w 5045812"/>
              <a:gd name="connsiteY1" fmla="*/ 373222 h 732315"/>
              <a:gd name="connsiteX2" fmla="*/ 27039 w 5045812"/>
              <a:gd name="connsiteY2" fmla="*/ 70659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32315"/>
              <a:gd name="connsiteX1" fmla="*/ 429002 w 5045812"/>
              <a:gd name="connsiteY1" fmla="*/ 373222 h 732315"/>
              <a:gd name="connsiteX2" fmla="*/ 27039 w 5045812"/>
              <a:gd name="connsiteY2" fmla="*/ 72183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24695"/>
              <a:gd name="connsiteX1" fmla="*/ 429002 w 5045812"/>
              <a:gd name="connsiteY1" fmla="*/ 373222 h 724695"/>
              <a:gd name="connsiteX2" fmla="*/ 27039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45812"/>
              <a:gd name="connsiteY0" fmla="*/ 0 h 724695"/>
              <a:gd name="connsiteX1" fmla="*/ 429002 w 5045812"/>
              <a:gd name="connsiteY1" fmla="*/ 373222 h 724695"/>
              <a:gd name="connsiteX2" fmla="*/ 35521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28846"/>
              <a:gd name="connsiteY0" fmla="*/ 0 h 724695"/>
              <a:gd name="connsiteX1" fmla="*/ 412036 w 5028846"/>
              <a:gd name="connsiteY1" fmla="*/ 373222 h 724695"/>
              <a:gd name="connsiteX2" fmla="*/ 18555 w 5028846"/>
              <a:gd name="connsiteY2" fmla="*/ 721838 h 724695"/>
              <a:gd name="connsiteX3" fmla="*/ 5028846 w 5028846"/>
              <a:gd name="connsiteY3" fmla="*/ 724695 h 724695"/>
              <a:gd name="connsiteX4" fmla="*/ 5024391 w 5028846"/>
              <a:gd name="connsiteY4" fmla="*/ 11907 h 724695"/>
              <a:gd name="connsiteX5" fmla="*/ 0 w 5028846"/>
              <a:gd name="connsiteY5" fmla="*/ 0 h 72469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17703 w 5122158"/>
              <a:gd name="connsiteY4" fmla="*/ 95727 h 808515"/>
              <a:gd name="connsiteX5" fmla="*/ 0 w 5122158"/>
              <a:gd name="connsiteY5" fmla="*/ 0 h 80851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09220 w 5122158"/>
              <a:gd name="connsiteY4" fmla="*/ 19527 h 808515"/>
              <a:gd name="connsiteX5" fmla="*/ 0 w 5122158"/>
              <a:gd name="connsiteY5" fmla="*/ 0 h 808515"/>
              <a:gd name="connsiteX0" fmla="*/ 0 w 5122158"/>
              <a:gd name="connsiteY0" fmla="*/ 3333 h 811848"/>
              <a:gd name="connsiteX1" fmla="*/ 505348 w 5122158"/>
              <a:gd name="connsiteY1" fmla="*/ 460375 h 811848"/>
              <a:gd name="connsiteX2" fmla="*/ 111867 w 5122158"/>
              <a:gd name="connsiteY2" fmla="*/ 808991 h 811848"/>
              <a:gd name="connsiteX3" fmla="*/ 5122158 w 5122158"/>
              <a:gd name="connsiteY3" fmla="*/ 811848 h 811848"/>
              <a:gd name="connsiteX4" fmla="*/ 5109220 w 5122158"/>
              <a:gd name="connsiteY4" fmla="*/ 0 h 811848"/>
              <a:gd name="connsiteX5" fmla="*/ 0 w 5122158"/>
              <a:gd name="connsiteY5" fmla="*/ 3333 h 811848"/>
              <a:gd name="connsiteX0" fmla="*/ 0 w 5122158"/>
              <a:gd name="connsiteY0" fmla="*/ 3333 h 839471"/>
              <a:gd name="connsiteX1" fmla="*/ 505348 w 5122158"/>
              <a:gd name="connsiteY1" fmla="*/ 460375 h 839471"/>
              <a:gd name="connsiteX2" fmla="*/ 86418 w 5122158"/>
              <a:gd name="connsiteY2" fmla="*/ 839471 h 839471"/>
              <a:gd name="connsiteX3" fmla="*/ 5122158 w 5122158"/>
              <a:gd name="connsiteY3" fmla="*/ 811848 h 839471"/>
              <a:gd name="connsiteX4" fmla="*/ 5109220 w 5122158"/>
              <a:gd name="connsiteY4" fmla="*/ 0 h 839471"/>
              <a:gd name="connsiteX5" fmla="*/ 0 w 5122158"/>
              <a:gd name="connsiteY5" fmla="*/ 3333 h 839471"/>
              <a:gd name="connsiteX0" fmla="*/ 0 w 5122158"/>
              <a:gd name="connsiteY0" fmla="*/ 3333 h 824231"/>
              <a:gd name="connsiteX1" fmla="*/ 505348 w 5122158"/>
              <a:gd name="connsiteY1" fmla="*/ 460375 h 824231"/>
              <a:gd name="connsiteX2" fmla="*/ 86418 w 5122158"/>
              <a:gd name="connsiteY2" fmla="*/ 824231 h 824231"/>
              <a:gd name="connsiteX3" fmla="*/ 5122158 w 5122158"/>
              <a:gd name="connsiteY3" fmla="*/ 811848 h 824231"/>
              <a:gd name="connsiteX4" fmla="*/ 5109220 w 5122158"/>
              <a:gd name="connsiteY4" fmla="*/ 0 h 824231"/>
              <a:gd name="connsiteX5" fmla="*/ 0 w 5122158"/>
              <a:gd name="connsiteY5" fmla="*/ 3333 h 824231"/>
              <a:gd name="connsiteX0" fmla="*/ 0 w 5113675"/>
              <a:gd name="connsiteY0" fmla="*/ 3333 h 872808"/>
              <a:gd name="connsiteX1" fmla="*/ 505348 w 5113675"/>
              <a:gd name="connsiteY1" fmla="*/ 460375 h 872808"/>
              <a:gd name="connsiteX2" fmla="*/ 86418 w 5113675"/>
              <a:gd name="connsiteY2" fmla="*/ 824231 h 872808"/>
              <a:gd name="connsiteX3" fmla="*/ 5113675 w 5113675"/>
              <a:gd name="connsiteY3" fmla="*/ 872808 h 872808"/>
              <a:gd name="connsiteX4" fmla="*/ 5109220 w 5113675"/>
              <a:gd name="connsiteY4" fmla="*/ 0 h 872808"/>
              <a:gd name="connsiteX5" fmla="*/ 0 w 5113675"/>
              <a:gd name="connsiteY5" fmla="*/ 3333 h 872808"/>
              <a:gd name="connsiteX0" fmla="*/ 0 w 5113675"/>
              <a:gd name="connsiteY0" fmla="*/ 3333 h 880428"/>
              <a:gd name="connsiteX1" fmla="*/ 505348 w 5113675"/>
              <a:gd name="connsiteY1" fmla="*/ 460375 h 880428"/>
              <a:gd name="connsiteX2" fmla="*/ 86418 w 5113675"/>
              <a:gd name="connsiteY2" fmla="*/ 82423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478840 w 5113675"/>
              <a:gd name="connsiteY1" fmla="*/ 436562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6894 w 5120569"/>
              <a:gd name="connsiteY0" fmla="*/ 3333 h 880428"/>
              <a:gd name="connsiteX1" fmla="*/ 485734 w 5120569"/>
              <a:gd name="connsiteY1" fmla="*/ 436562 h 880428"/>
              <a:gd name="connsiteX2" fmla="*/ 0 w 5120569"/>
              <a:gd name="connsiteY2" fmla="*/ 877571 h 880428"/>
              <a:gd name="connsiteX3" fmla="*/ 5120569 w 5120569"/>
              <a:gd name="connsiteY3" fmla="*/ 880428 h 880428"/>
              <a:gd name="connsiteX4" fmla="*/ 5116114 w 5120569"/>
              <a:gd name="connsiteY4" fmla="*/ 0 h 880428"/>
              <a:gd name="connsiteX5" fmla="*/ 6894 w 5120569"/>
              <a:gd name="connsiteY5" fmla="*/ 3333 h 880428"/>
              <a:gd name="connsiteX0" fmla="*/ 12196 w 5125871"/>
              <a:gd name="connsiteY0" fmla="*/ 3333 h 880428"/>
              <a:gd name="connsiteX1" fmla="*/ 491036 w 5125871"/>
              <a:gd name="connsiteY1" fmla="*/ 436562 h 880428"/>
              <a:gd name="connsiteX2" fmla="*/ 0 w 5125871"/>
              <a:gd name="connsiteY2" fmla="*/ 877571 h 880428"/>
              <a:gd name="connsiteX3" fmla="*/ 5125871 w 5125871"/>
              <a:gd name="connsiteY3" fmla="*/ 880428 h 880428"/>
              <a:gd name="connsiteX4" fmla="*/ 5121416 w 5125871"/>
              <a:gd name="connsiteY4" fmla="*/ 0 h 880428"/>
              <a:gd name="connsiteX5" fmla="*/ 12196 w 5125871"/>
              <a:gd name="connsiteY5" fmla="*/ 3333 h 880428"/>
              <a:gd name="connsiteX0" fmla="*/ 12196 w 5125871"/>
              <a:gd name="connsiteY0" fmla="*/ 3333 h 882333"/>
              <a:gd name="connsiteX1" fmla="*/ 491036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33403 w 5147078"/>
              <a:gd name="connsiteY0" fmla="*/ 3333 h 882333"/>
              <a:gd name="connsiteX1" fmla="*/ 512243 w 5147078"/>
              <a:gd name="connsiteY1" fmla="*/ 436562 h 882333"/>
              <a:gd name="connsiteX2" fmla="*/ 0 w 5147078"/>
              <a:gd name="connsiteY2" fmla="*/ 882333 h 882333"/>
              <a:gd name="connsiteX3" fmla="*/ 5147078 w 5147078"/>
              <a:gd name="connsiteY3" fmla="*/ 880428 h 882333"/>
              <a:gd name="connsiteX4" fmla="*/ 5142623 w 5147078"/>
              <a:gd name="connsiteY4" fmla="*/ 0 h 882333"/>
              <a:gd name="connsiteX5" fmla="*/ 33403 w 5147078"/>
              <a:gd name="connsiteY5" fmla="*/ 3333 h 882333"/>
              <a:gd name="connsiteX0" fmla="*/ 33403 w 5147078"/>
              <a:gd name="connsiteY0" fmla="*/ 3333 h 882333"/>
              <a:gd name="connsiteX1" fmla="*/ 512244 w 5147078"/>
              <a:gd name="connsiteY1" fmla="*/ 436562 h 882333"/>
              <a:gd name="connsiteX2" fmla="*/ 0 w 5147078"/>
              <a:gd name="connsiteY2" fmla="*/ 882333 h 882333"/>
              <a:gd name="connsiteX3" fmla="*/ 5147078 w 5147078"/>
              <a:gd name="connsiteY3" fmla="*/ 880428 h 882333"/>
              <a:gd name="connsiteX4" fmla="*/ 5142623 w 5147078"/>
              <a:gd name="connsiteY4" fmla="*/ 0 h 882333"/>
              <a:gd name="connsiteX5" fmla="*/ 33403 w 5147078"/>
              <a:gd name="connsiteY5" fmla="*/ 3333 h 88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7078" h="882333">
                <a:moveTo>
                  <a:pt x="33403" y="3333"/>
                </a:moveTo>
                <a:lnTo>
                  <a:pt x="512244" y="436562"/>
                </a:lnTo>
                <a:lnTo>
                  <a:pt x="0" y="882333"/>
                </a:lnTo>
                <a:lnTo>
                  <a:pt x="5147078" y="880428"/>
                </a:lnTo>
                <a:cubicBezTo>
                  <a:pt x="5145593" y="490432"/>
                  <a:pt x="5144108" y="389996"/>
                  <a:pt x="5142623" y="0"/>
                </a:cubicBezTo>
                <a:lnTo>
                  <a:pt x="33403" y="3333"/>
                </a:lnTo>
                <a:close/>
              </a:path>
            </a:pathLst>
          </a:custGeom>
          <a:solidFill>
            <a:srgbClr val="F0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000" b="1" dirty="0" smtClean="0">
                <a:solidFill>
                  <a:srgbClr val="344A5F"/>
                </a:solidFill>
                <a:latin typeface="Glacial Indifference" pitchFamily="50" charset="0"/>
              </a:rPr>
              <a:t>       	CONCLUSIONS</a:t>
            </a:r>
            <a:endParaRPr lang="en-US" sz="3000" b="1" dirty="0">
              <a:solidFill>
                <a:srgbClr val="344A5F"/>
              </a:solidFill>
              <a:latin typeface="Glacial Indifference" pitchFamily="50" charset="0"/>
            </a:endParaRPr>
          </a:p>
        </p:txBody>
      </p:sp>
      <p:sp>
        <p:nvSpPr>
          <p:cNvPr id="88" name="TextBox 87"/>
          <p:cNvSpPr txBox="1"/>
          <p:nvPr/>
        </p:nvSpPr>
        <p:spPr>
          <a:xfrm>
            <a:off x="7170885" y="979265"/>
            <a:ext cx="537327" cy="553998"/>
          </a:xfrm>
          <a:prstGeom prst="rect">
            <a:avLst/>
          </a:prstGeom>
          <a:noFill/>
        </p:spPr>
        <p:txBody>
          <a:bodyPr wrap="none" rtlCol="0">
            <a:spAutoFit/>
          </a:bodyPr>
          <a:lstStyle/>
          <a:p>
            <a:r>
              <a:rPr lang="nb-NO" sz="3000" b="1" dirty="0" smtClean="0">
                <a:solidFill>
                  <a:srgbClr val="F3AE4E"/>
                </a:solidFill>
                <a:latin typeface="Glacial Indifference" pitchFamily="50" charset="0"/>
              </a:rPr>
              <a:t>01</a:t>
            </a:r>
            <a:endParaRPr lang="en-US" sz="3000" b="1" dirty="0">
              <a:solidFill>
                <a:srgbClr val="F3AE4E"/>
              </a:solidFill>
              <a:latin typeface="Glacial Indifference" pitchFamily="50" charset="0"/>
            </a:endParaRPr>
          </a:p>
        </p:txBody>
      </p:sp>
      <p:sp>
        <p:nvSpPr>
          <p:cNvPr id="90" name="TextBox 89"/>
          <p:cNvSpPr txBox="1"/>
          <p:nvPr/>
        </p:nvSpPr>
        <p:spPr>
          <a:xfrm>
            <a:off x="7151049" y="2391661"/>
            <a:ext cx="620683" cy="553998"/>
          </a:xfrm>
          <a:prstGeom prst="rect">
            <a:avLst/>
          </a:prstGeom>
          <a:noFill/>
        </p:spPr>
        <p:txBody>
          <a:bodyPr wrap="none" rtlCol="0">
            <a:spAutoFit/>
          </a:bodyPr>
          <a:lstStyle/>
          <a:p>
            <a:r>
              <a:rPr lang="nb-NO" sz="3000" b="1" dirty="0" smtClean="0">
                <a:solidFill>
                  <a:srgbClr val="F3AE4E"/>
                </a:solidFill>
                <a:latin typeface="Glacial Indifference" pitchFamily="50" charset="0"/>
              </a:rPr>
              <a:t>02</a:t>
            </a:r>
            <a:endParaRPr lang="en-US" sz="3000" b="1" dirty="0">
              <a:solidFill>
                <a:srgbClr val="F3AE4E"/>
              </a:solidFill>
              <a:latin typeface="Glacial Indifference" pitchFamily="50" charset="0"/>
            </a:endParaRPr>
          </a:p>
        </p:txBody>
      </p:sp>
      <p:sp>
        <p:nvSpPr>
          <p:cNvPr id="92" name="TextBox 91"/>
          <p:cNvSpPr txBox="1"/>
          <p:nvPr/>
        </p:nvSpPr>
        <p:spPr>
          <a:xfrm>
            <a:off x="7164685" y="3883273"/>
            <a:ext cx="628698" cy="553998"/>
          </a:xfrm>
          <a:prstGeom prst="rect">
            <a:avLst/>
          </a:prstGeom>
          <a:noFill/>
        </p:spPr>
        <p:txBody>
          <a:bodyPr wrap="none" rtlCol="0">
            <a:spAutoFit/>
          </a:bodyPr>
          <a:lstStyle/>
          <a:p>
            <a:r>
              <a:rPr lang="nb-NO" sz="3000" b="1" dirty="0" smtClean="0">
                <a:solidFill>
                  <a:srgbClr val="F3AE4E"/>
                </a:solidFill>
                <a:latin typeface="Glacial Indifference" pitchFamily="50" charset="0"/>
              </a:rPr>
              <a:t>03</a:t>
            </a:r>
            <a:endParaRPr lang="en-US" sz="3000" b="1" dirty="0">
              <a:solidFill>
                <a:srgbClr val="F3AE4E"/>
              </a:solidFill>
              <a:latin typeface="Glacial Indifference" pitchFamily="50" charset="0"/>
            </a:endParaRPr>
          </a:p>
        </p:txBody>
      </p:sp>
      <p:sp>
        <p:nvSpPr>
          <p:cNvPr id="94" name="TextBox 93"/>
          <p:cNvSpPr txBox="1"/>
          <p:nvPr/>
        </p:nvSpPr>
        <p:spPr>
          <a:xfrm>
            <a:off x="7153504" y="5292126"/>
            <a:ext cx="654346" cy="553998"/>
          </a:xfrm>
          <a:prstGeom prst="rect">
            <a:avLst/>
          </a:prstGeom>
          <a:noFill/>
        </p:spPr>
        <p:txBody>
          <a:bodyPr wrap="none" rtlCol="0">
            <a:spAutoFit/>
          </a:bodyPr>
          <a:lstStyle/>
          <a:p>
            <a:r>
              <a:rPr lang="nb-NO" sz="3000" b="1" dirty="0" smtClean="0">
                <a:solidFill>
                  <a:srgbClr val="F3AE4E"/>
                </a:solidFill>
                <a:latin typeface="Glacial Indifference" pitchFamily="50" charset="0"/>
              </a:rPr>
              <a:t>04</a:t>
            </a:r>
            <a:endParaRPr lang="en-US" sz="3000" b="1" dirty="0">
              <a:solidFill>
                <a:srgbClr val="F3AE4E"/>
              </a:solidFill>
              <a:latin typeface="Glacial Indifference" pitchFamily="50" charset="0"/>
            </a:endParaRPr>
          </a:p>
        </p:txBody>
      </p:sp>
    </p:spTree>
    <p:extLst>
      <p:ext uri="{BB962C8B-B14F-4D97-AF65-F5344CB8AC3E}">
        <p14:creationId xmlns:p14="http://schemas.microsoft.com/office/powerpoint/2010/main" val="37804163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EMPIRICAL STUDY</a:t>
            </a:r>
            <a:endParaRPr lang="en-US" sz="3600" dirty="0">
              <a:solidFill>
                <a:srgbClr val="344A5F"/>
              </a:solidFill>
              <a:latin typeface="Glacial Indifference" pitchFamily="50" charset="0"/>
            </a:endParaRPr>
          </a:p>
        </p:txBody>
      </p:sp>
      <p:pic>
        <p:nvPicPr>
          <p:cNvPr id="34" name="Ny video">
            <a:hlinkClick r:id="" action="ppaction://media"/>
          </p:cNvPr>
          <p:cNvPicPr>
            <a:picLocks noChangeAspect="1"/>
          </p:cNvPicPr>
          <p:nvPr>
            <a:videoFile r:link="rId1"/>
            <p:extLst>
              <p:ext uri="{DAA4B4D4-6D71-4841-9C94-3DE7FCFB9230}">
                <p14:media xmlns:p14="http://schemas.microsoft.com/office/powerpoint/2010/main" r:embed="rId2">
                  <p14:trim st="27950" end="7206.6458"/>
                  <p14:bmkLst>
                    <p14:bmk name="Bookmark 1" time="0"/>
                  </p14:bmkLst>
                </p14:media>
              </p:ext>
            </p:extLst>
          </p:nvPr>
        </p:nvPicPr>
        <p:blipFill>
          <a:blip r:embed="rId4"/>
          <a:stretch>
            <a:fillRect/>
          </a:stretch>
        </p:blipFill>
        <p:spPr>
          <a:xfrm>
            <a:off x="6037262" y="805457"/>
            <a:ext cx="6996113" cy="5247085"/>
          </a:xfrm>
          <a:prstGeom prst="rect">
            <a:avLst/>
          </a:prstGeom>
        </p:spPr>
      </p:pic>
      <p:sp>
        <p:nvSpPr>
          <p:cNvPr id="10" name="Freeform 9"/>
          <p:cNvSpPr/>
          <p:nvPr/>
        </p:nvSpPr>
        <p:spPr>
          <a:xfrm rot="10800000">
            <a:off x="10919406" y="6653665"/>
            <a:ext cx="1277356" cy="204334"/>
          </a:xfrm>
          <a:custGeom>
            <a:avLst/>
            <a:gdLst>
              <a:gd name="connsiteX0" fmla="*/ 0 w 4960620"/>
              <a:gd name="connsiteY0" fmla="*/ 144780 h 960120"/>
              <a:gd name="connsiteX1" fmla="*/ 426720 w 4960620"/>
              <a:gd name="connsiteY1" fmla="*/ 563880 h 960120"/>
              <a:gd name="connsiteX2" fmla="*/ 15240 w 4960620"/>
              <a:gd name="connsiteY2" fmla="*/ 960120 h 960120"/>
              <a:gd name="connsiteX3" fmla="*/ 4960620 w 4960620"/>
              <a:gd name="connsiteY3" fmla="*/ 960120 h 960120"/>
              <a:gd name="connsiteX4" fmla="*/ 4953000 w 4960620"/>
              <a:gd name="connsiteY4" fmla="*/ 0 h 960120"/>
              <a:gd name="connsiteX5" fmla="*/ 0 w 4960620"/>
              <a:gd name="connsiteY5" fmla="*/ 144780 h 96012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60620 w 4960620"/>
              <a:gd name="connsiteY4" fmla="*/ 30480 h 815340"/>
              <a:gd name="connsiteX5" fmla="*/ 0 w 4960620"/>
              <a:gd name="connsiteY5" fmla="*/ 0 h 81534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53000 w 4960620"/>
              <a:gd name="connsiteY4" fmla="*/ 0 h 815340"/>
              <a:gd name="connsiteX5" fmla="*/ 0 w 4960620"/>
              <a:gd name="connsiteY5" fmla="*/ 0 h 815340"/>
              <a:gd name="connsiteX0" fmla="*/ 0 w 4953000"/>
              <a:gd name="connsiteY0" fmla="*/ 0 h 838200"/>
              <a:gd name="connsiteX1" fmla="*/ 426720 w 4953000"/>
              <a:gd name="connsiteY1" fmla="*/ 419100 h 838200"/>
              <a:gd name="connsiteX2" fmla="*/ 15240 w 4953000"/>
              <a:gd name="connsiteY2" fmla="*/ 815340 h 838200"/>
              <a:gd name="connsiteX3" fmla="*/ 4945380 w 4953000"/>
              <a:gd name="connsiteY3" fmla="*/ 838200 h 838200"/>
              <a:gd name="connsiteX4" fmla="*/ 4953000 w 4953000"/>
              <a:gd name="connsiteY4" fmla="*/ 0 h 838200"/>
              <a:gd name="connsiteX5" fmla="*/ 0 w 4953000"/>
              <a:gd name="connsiteY5" fmla="*/ 0 h 838200"/>
              <a:gd name="connsiteX0" fmla="*/ 0 w 4964430"/>
              <a:gd name="connsiteY0" fmla="*/ 0 h 823913"/>
              <a:gd name="connsiteX1" fmla="*/ 426720 w 4964430"/>
              <a:gd name="connsiteY1" fmla="*/ 419100 h 823913"/>
              <a:gd name="connsiteX2" fmla="*/ 15240 w 4964430"/>
              <a:gd name="connsiteY2" fmla="*/ 815340 h 823913"/>
              <a:gd name="connsiteX3" fmla="*/ 4964430 w 4964430"/>
              <a:gd name="connsiteY3" fmla="*/ 823913 h 823913"/>
              <a:gd name="connsiteX4" fmla="*/ 4953000 w 4964430"/>
              <a:gd name="connsiteY4" fmla="*/ 0 h 823913"/>
              <a:gd name="connsiteX5" fmla="*/ 0 w 4964430"/>
              <a:gd name="connsiteY5" fmla="*/ 0 h 823913"/>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9525 h 833438"/>
              <a:gd name="connsiteX5" fmla="*/ 0 w 4954905"/>
              <a:gd name="connsiteY5" fmla="*/ 0 h 833438"/>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10477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8096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2524"/>
              <a:gd name="connsiteY0" fmla="*/ 7143 h 833438"/>
              <a:gd name="connsiteX1" fmla="*/ 412432 w 4952524"/>
              <a:gd name="connsiteY1" fmla="*/ 421481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7195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9100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245361 w 5197885"/>
              <a:gd name="connsiteY0" fmla="*/ 7143 h 1008222"/>
              <a:gd name="connsiteX1" fmla="*/ 657793 w 5197885"/>
              <a:gd name="connsiteY1" fmla="*/ 419100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245361 w 5197885"/>
              <a:gd name="connsiteY0" fmla="*/ 7143 h 1008222"/>
              <a:gd name="connsiteX1" fmla="*/ 636870 w 5197885"/>
              <a:gd name="connsiteY1" fmla="*/ 428625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0 w 5203600"/>
              <a:gd name="connsiteY0" fmla="*/ 0 h 1153479"/>
              <a:gd name="connsiteX1" fmla="*/ 642585 w 5203600"/>
              <a:gd name="connsiteY1" fmla="*/ 573882 h 1153479"/>
              <a:gd name="connsiteX2" fmla="*/ 5715 w 5203600"/>
              <a:gd name="connsiteY2" fmla="*/ 1153479 h 1153479"/>
              <a:gd name="connsiteX3" fmla="*/ 5203600 w 5203600"/>
              <a:gd name="connsiteY3" fmla="*/ 978695 h 1153479"/>
              <a:gd name="connsiteX4" fmla="*/ 5192170 w 5203600"/>
              <a:gd name="connsiteY4" fmla="*/ 145257 h 1153479"/>
              <a:gd name="connsiteX5" fmla="*/ 0 w 5203600"/>
              <a:gd name="connsiteY5" fmla="*/ 0 h 1153479"/>
              <a:gd name="connsiteX0" fmla="*/ 0 w 5254939"/>
              <a:gd name="connsiteY0" fmla="*/ 793 h 1154272"/>
              <a:gd name="connsiteX1" fmla="*/ 642585 w 5254939"/>
              <a:gd name="connsiteY1" fmla="*/ 574675 h 1154272"/>
              <a:gd name="connsiteX2" fmla="*/ 5715 w 5254939"/>
              <a:gd name="connsiteY2" fmla="*/ 1154272 h 1154272"/>
              <a:gd name="connsiteX3" fmla="*/ 5203600 w 5254939"/>
              <a:gd name="connsiteY3" fmla="*/ 979488 h 1154272"/>
              <a:gd name="connsiteX4" fmla="*/ 5254939 w 5254939"/>
              <a:gd name="connsiteY4" fmla="*/ 0 h 1154272"/>
              <a:gd name="connsiteX5" fmla="*/ 0 w 5254939"/>
              <a:gd name="connsiteY5" fmla="*/ 793 h 1154272"/>
              <a:gd name="connsiteX0" fmla="*/ 0 w 5259395"/>
              <a:gd name="connsiteY0" fmla="*/ 793 h 1169988"/>
              <a:gd name="connsiteX1" fmla="*/ 642585 w 5259395"/>
              <a:gd name="connsiteY1" fmla="*/ 574675 h 1169988"/>
              <a:gd name="connsiteX2" fmla="*/ 5715 w 5259395"/>
              <a:gd name="connsiteY2" fmla="*/ 1154272 h 1169988"/>
              <a:gd name="connsiteX3" fmla="*/ 5259395 w 5259395"/>
              <a:gd name="connsiteY3" fmla="*/ 1169988 h 1169988"/>
              <a:gd name="connsiteX4" fmla="*/ 5254939 w 5259395"/>
              <a:gd name="connsiteY4" fmla="*/ 0 h 1169988"/>
              <a:gd name="connsiteX5" fmla="*/ 0 w 5259395"/>
              <a:gd name="connsiteY5" fmla="*/ 793 h 1169988"/>
              <a:gd name="connsiteX0" fmla="*/ 0 w 5259395"/>
              <a:gd name="connsiteY0" fmla="*/ 0 h 1181895"/>
              <a:gd name="connsiteX1" fmla="*/ 642585 w 5259395"/>
              <a:gd name="connsiteY1" fmla="*/ 586582 h 1181895"/>
              <a:gd name="connsiteX2" fmla="*/ 5715 w 5259395"/>
              <a:gd name="connsiteY2" fmla="*/ 1166179 h 1181895"/>
              <a:gd name="connsiteX3" fmla="*/ 5259395 w 5259395"/>
              <a:gd name="connsiteY3" fmla="*/ 1181895 h 1181895"/>
              <a:gd name="connsiteX4" fmla="*/ 5254939 w 5259395"/>
              <a:gd name="connsiteY4" fmla="*/ 11907 h 1181895"/>
              <a:gd name="connsiteX5" fmla="*/ 0 w 5259395"/>
              <a:gd name="connsiteY5" fmla="*/ 0 h 1181895"/>
              <a:gd name="connsiteX0" fmla="*/ 0 w 5266369"/>
              <a:gd name="connsiteY0" fmla="*/ 0 h 1181895"/>
              <a:gd name="connsiteX1" fmla="*/ 649559 w 5266369"/>
              <a:gd name="connsiteY1" fmla="*/ 586582 h 1181895"/>
              <a:gd name="connsiteX2" fmla="*/ 12689 w 5266369"/>
              <a:gd name="connsiteY2" fmla="*/ 1166179 h 1181895"/>
              <a:gd name="connsiteX3" fmla="*/ 5266369 w 5266369"/>
              <a:gd name="connsiteY3" fmla="*/ 1181895 h 1181895"/>
              <a:gd name="connsiteX4" fmla="*/ 5261913 w 5266369"/>
              <a:gd name="connsiteY4" fmla="*/ 11907 h 1181895"/>
              <a:gd name="connsiteX5" fmla="*/ 0 w 5266369"/>
              <a:gd name="connsiteY5" fmla="*/ 0 h 1181895"/>
              <a:gd name="connsiteX0" fmla="*/ 0 w 5266369"/>
              <a:gd name="connsiteY0" fmla="*/ 0 h 1181895"/>
              <a:gd name="connsiteX1" fmla="*/ 649559 w 5266369"/>
              <a:gd name="connsiteY1" fmla="*/ 586582 h 1181895"/>
              <a:gd name="connsiteX2" fmla="*/ 10074 w 5266369"/>
              <a:gd name="connsiteY2" fmla="*/ 1163798 h 1181895"/>
              <a:gd name="connsiteX3" fmla="*/ 5266369 w 5266369"/>
              <a:gd name="connsiteY3" fmla="*/ 1181895 h 1181895"/>
              <a:gd name="connsiteX4" fmla="*/ 5261913 w 5266369"/>
              <a:gd name="connsiteY4" fmla="*/ 11907 h 1181895"/>
              <a:gd name="connsiteX5" fmla="*/ 0 w 5266369"/>
              <a:gd name="connsiteY5" fmla="*/ 0 h 1181895"/>
              <a:gd name="connsiteX0" fmla="*/ 235931 w 5256295"/>
              <a:gd name="connsiteY0" fmla="*/ 224313 h 1169988"/>
              <a:gd name="connsiteX1" fmla="*/ 639485 w 5256295"/>
              <a:gd name="connsiteY1" fmla="*/ 574675 h 1169988"/>
              <a:gd name="connsiteX2" fmla="*/ 0 w 5256295"/>
              <a:gd name="connsiteY2" fmla="*/ 1151891 h 1169988"/>
              <a:gd name="connsiteX3" fmla="*/ 5256295 w 5256295"/>
              <a:gd name="connsiteY3" fmla="*/ 1169988 h 1169988"/>
              <a:gd name="connsiteX4" fmla="*/ 5251839 w 5256295"/>
              <a:gd name="connsiteY4" fmla="*/ 0 h 1169988"/>
              <a:gd name="connsiteX5" fmla="*/ 235931 w 5256295"/>
              <a:gd name="connsiteY5" fmla="*/ 224313 h 1169988"/>
              <a:gd name="connsiteX0" fmla="*/ 235931 w 5256295"/>
              <a:gd name="connsiteY0" fmla="*/ 3381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35931 w 5256295"/>
              <a:gd name="connsiteY5" fmla="*/ 33813 h 979488"/>
              <a:gd name="connsiteX0" fmla="*/ 210483 w 5256295"/>
              <a:gd name="connsiteY0" fmla="*/ 1095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10483 w 5256295"/>
              <a:gd name="connsiteY5" fmla="*/ 10953 h 979488"/>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0 w 5045812"/>
              <a:gd name="connsiteY0" fmla="*/ 0 h 968535"/>
              <a:gd name="connsiteX1" fmla="*/ 429002 w 5045812"/>
              <a:gd name="connsiteY1" fmla="*/ 373222 h 968535"/>
              <a:gd name="connsiteX2" fmla="*/ 27039 w 5045812"/>
              <a:gd name="connsiteY2" fmla="*/ 706598 h 968535"/>
              <a:gd name="connsiteX3" fmla="*/ 5045812 w 5045812"/>
              <a:gd name="connsiteY3" fmla="*/ 968535 h 968535"/>
              <a:gd name="connsiteX4" fmla="*/ 5041357 w 5045812"/>
              <a:gd name="connsiteY4" fmla="*/ 11907 h 968535"/>
              <a:gd name="connsiteX5" fmla="*/ 0 w 5045812"/>
              <a:gd name="connsiteY5" fmla="*/ 0 h 968535"/>
              <a:gd name="connsiteX0" fmla="*/ 0 w 5045812"/>
              <a:gd name="connsiteY0" fmla="*/ 0 h 732315"/>
              <a:gd name="connsiteX1" fmla="*/ 429002 w 5045812"/>
              <a:gd name="connsiteY1" fmla="*/ 373222 h 732315"/>
              <a:gd name="connsiteX2" fmla="*/ 27039 w 5045812"/>
              <a:gd name="connsiteY2" fmla="*/ 70659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32315"/>
              <a:gd name="connsiteX1" fmla="*/ 429002 w 5045812"/>
              <a:gd name="connsiteY1" fmla="*/ 373222 h 732315"/>
              <a:gd name="connsiteX2" fmla="*/ 27039 w 5045812"/>
              <a:gd name="connsiteY2" fmla="*/ 72183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24695"/>
              <a:gd name="connsiteX1" fmla="*/ 429002 w 5045812"/>
              <a:gd name="connsiteY1" fmla="*/ 373222 h 724695"/>
              <a:gd name="connsiteX2" fmla="*/ 27039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45812"/>
              <a:gd name="connsiteY0" fmla="*/ 0 h 724695"/>
              <a:gd name="connsiteX1" fmla="*/ 429002 w 5045812"/>
              <a:gd name="connsiteY1" fmla="*/ 373222 h 724695"/>
              <a:gd name="connsiteX2" fmla="*/ 35521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28846"/>
              <a:gd name="connsiteY0" fmla="*/ 0 h 724695"/>
              <a:gd name="connsiteX1" fmla="*/ 412036 w 5028846"/>
              <a:gd name="connsiteY1" fmla="*/ 373222 h 724695"/>
              <a:gd name="connsiteX2" fmla="*/ 18555 w 5028846"/>
              <a:gd name="connsiteY2" fmla="*/ 721838 h 724695"/>
              <a:gd name="connsiteX3" fmla="*/ 5028846 w 5028846"/>
              <a:gd name="connsiteY3" fmla="*/ 724695 h 724695"/>
              <a:gd name="connsiteX4" fmla="*/ 5024391 w 5028846"/>
              <a:gd name="connsiteY4" fmla="*/ 11907 h 724695"/>
              <a:gd name="connsiteX5" fmla="*/ 0 w 5028846"/>
              <a:gd name="connsiteY5" fmla="*/ 0 h 72469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17703 w 5122158"/>
              <a:gd name="connsiteY4" fmla="*/ 95727 h 808515"/>
              <a:gd name="connsiteX5" fmla="*/ 0 w 5122158"/>
              <a:gd name="connsiteY5" fmla="*/ 0 h 80851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09220 w 5122158"/>
              <a:gd name="connsiteY4" fmla="*/ 19527 h 808515"/>
              <a:gd name="connsiteX5" fmla="*/ 0 w 5122158"/>
              <a:gd name="connsiteY5" fmla="*/ 0 h 808515"/>
              <a:gd name="connsiteX0" fmla="*/ 0 w 5122158"/>
              <a:gd name="connsiteY0" fmla="*/ 3333 h 811848"/>
              <a:gd name="connsiteX1" fmla="*/ 505348 w 5122158"/>
              <a:gd name="connsiteY1" fmla="*/ 460375 h 811848"/>
              <a:gd name="connsiteX2" fmla="*/ 111867 w 5122158"/>
              <a:gd name="connsiteY2" fmla="*/ 808991 h 811848"/>
              <a:gd name="connsiteX3" fmla="*/ 5122158 w 5122158"/>
              <a:gd name="connsiteY3" fmla="*/ 811848 h 811848"/>
              <a:gd name="connsiteX4" fmla="*/ 5109220 w 5122158"/>
              <a:gd name="connsiteY4" fmla="*/ 0 h 811848"/>
              <a:gd name="connsiteX5" fmla="*/ 0 w 5122158"/>
              <a:gd name="connsiteY5" fmla="*/ 3333 h 811848"/>
              <a:gd name="connsiteX0" fmla="*/ 0 w 5122158"/>
              <a:gd name="connsiteY0" fmla="*/ 3333 h 839471"/>
              <a:gd name="connsiteX1" fmla="*/ 505348 w 5122158"/>
              <a:gd name="connsiteY1" fmla="*/ 460375 h 839471"/>
              <a:gd name="connsiteX2" fmla="*/ 86418 w 5122158"/>
              <a:gd name="connsiteY2" fmla="*/ 839471 h 839471"/>
              <a:gd name="connsiteX3" fmla="*/ 5122158 w 5122158"/>
              <a:gd name="connsiteY3" fmla="*/ 811848 h 839471"/>
              <a:gd name="connsiteX4" fmla="*/ 5109220 w 5122158"/>
              <a:gd name="connsiteY4" fmla="*/ 0 h 839471"/>
              <a:gd name="connsiteX5" fmla="*/ 0 w 5122158"/>
              <a:gd name="connsiteY5" fmla="*/ 3333 h 839471"/>
              <a:gd name="connsiteX0" fmla="*/ 0 w 5122158"/>
              <a:gd name="connsiteY0" fmla="*/ 3333 h 824231"/>
              <a:gd name="connsiteX1" fmla="*/ 505348 w 5122158"/>
              <a:gd name="connsiteY1" fmla="*/ 460375 h 824231"/>
              <a:gd name="connsiteX2" fmla="*/ 86418 w 5122158"/>
              <a:gd name="connsiteY2" fmla="*/ 824231 h 824231"/>
              <a:gd name="connsiteX3" fmla="*/ 5122158 w 5122158"/>
              <a:gd name="connsiteY3" fmla="*/ 811848 h 824231"/>
              <a:gd name="connsiteX4" fmla="*/ 5109220 w 5122158"/>
              <a:gd name="connsiteY4" fmla="*/ 0 h 824231"/>
              <a:gd name="connsiteX5" fmla="*/ 0 w 5122158"/>
              <a:gd name="connsiteY5" fmla="*/ 3333 h 824231"/>
              <a:gd name="connsiteX0" fmla="*/ 0 w 5113675"/>
              <a:gd name="connsiteY0" fmla="*/ 3333 h 872808"/>
              <a:gd name="connsiteX1" fmla="*/ 505348 w 5113675"/>
              <a:gd name="connsiteY1" fmla="*/ 460375 h 872808"/>
              <a:gd name="connsiteX2" fmla="*/ 86418 w 5113675"/>
              <a:gd name="connsiteY2" fmla="*/ 824231 h 872808"/>
              <a:gd name="connsiteX3" fmla="*/ 5113675 w 5113675"/>
              <a:gd name="connsiteY3" fmla="*/ 872808 h 872808"/>
              <a:gd name="connsiteX4" fmla="*/ 5109220 w 5113675"/>
              <a:gd name="connsiteY4" fmla="*/ 0 h 872808"/>
              <a:gd name="connsiteX5" fmla="*/ 0 w 5113675"/>
              <a:gd name="connsiteY5" fmla="*/ 3333 h 872808"/>
              <a:gd name="connsiteX0" fmla="*/ 0 w 5113675"/>
              <a:gd name="connsiteY0" fmla="*/ 3333 h 880428"/>
              <a:gd name="connsiteX1" fmla="*/ 505348 w 5113675"/>
              <a:gd name="connsiteY1" fmla="*/ 460375 h 880428"/>
              <a:gd name="connsiteX2" fmla="*/ 86418 w 5113675"/>
              <a:gd name="connsiteY2" fmla="*/ 82423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478840 w 5113675"/>
              <a:gd name="connsiteY1" fmla="*/ 436562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6894 w 5120569"/>
              <a:gd name="connsiteY0" fmla="*/ 3333 h 880428"/>
              <a:gd name="connsiteX1" fmla="*/ 485734 w 5120569"/>
              <a:gd name="connsiteY1" fmla="*/ 436562 h 880428"/>
              <a:gd name="connsiteX2" fmla="*/ 0 w 5120569"/>
              <a:gd name="connsiteY2" fmla="*/ 877571 h 880428"/>
              <a:gd name="connsiteX3" fmla="*/ 5120569 w 5120569"/>
              <a:gd name="connsiteY3" fmla="*/ 880428 h 880428"/>
              <a:gd name="connsiteX4" fmla="*/ 5116114 w 5120569"/>
              <a:gd name="connsiteY4" fmla="*/ 0 h 880428"/>
              <a:gd name="connsiteX5" fmla="*/ 6894 w 5120569"/>
              <a:gd name="connsiteY5" fmla="*/ 3333 h 880428"/>
              <a:gd name="connsiteX0" fmla="*/ 12196 w 5125871"/>
              <a:gd name="connsiteY0" fmla="*/ 3333 h 880428"/>
              <a:gd name="connsiteX1" fmla="*/ 491036 w 5125871"/>
              <a:gd name="connsiteY1" fmla="*/ 436562 h 880428"/>
              <a:gd name="connsiteX2" fmla="*/ 0 w 5125871"/>
              <a:gd name="connsiteY2" fmla="*/ 877571 h 880428"/>
              <a:gd name="connsiteX3" fmla="*/ 5125871 w 5125871"/>
              <a:gd name="connsiteY3" fmla="*/ 880428 h 880428"/>
              <a:gd name="connsiteX4" fmla="*/ 5121416 w 5125871"/>
              <a:gd name="connsiteY4" fmla="*/ 0 h 880428"/>
              <a:gd name="connsiteX5" fmla="*/ 12196 w 5125871"/>
              <a:gd name="connsiteY5" fmla="*/ 3333 h 880428"/>
              <a:gd name="connsiteX0" fmla="*/ 12196 w 5125871"/>
              <a:gd name="connsiteY0" fmla="*/ 3333 h 882333"/>
              <a:gd name="connsiteX1" fmla="*/ 491036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12196 w 5125871"/>
              <a:gd name="connsiteY0" fmla="*/ 3333 h 882333"/>
              <a:gd name="connsiteX1" fmla="*/ 198114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2266 w 5125871"/>
              <a:gd name="connsiteY0" fmla="*/ 3333 h 882333"/>
              <a:gd name="connsiteX1" fmla="*/ 198114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2266 w 5125871"/>
              <a:gd name="connsiteY5" fmla="*/ 3333 h 882333"/>
              <a:gd name="connsiteX0" fmla="*/ 0 w 5126824"/>
              <a:gd name="connsiteY0" fmla="*/ 3333 h 882333"/>
              <a:gd name="connsiteX1" fmla="*/ 199067 w 5126824"/>
              <a:gd name="connsiteY1" fmla="*/ 436562 h 882333"/>
              <a:gd name="connsiteX2" fmla="*/ 953 w 5126824"/>
              <a:gd name="connsiteY2" fmla="*/ 882333 h 882333"/>
              <a:gd name="connsiteX3" fmla="*/ 5126824 w 5126824"/>
              <a:gd name="connsiteY3" fmla="*/ 880428 h 882333"/>
              <a:gd name="connsiteX4" fmla="*/ 5122369 w 5126824"/>
              <a:gd name="connsiteY4" fmla="*/ 0 h 882333"/>
              <a:gd name="connsiteX5" fmla="*/ 0 w 5126824"/>
              <a:gd name="connsiteY5" fmla="*/ 3333 h 882333"/>
              <a:gd name="connsiteX0" fmla="*/ 0 w 5126824"/>
              <a:gd name="connsiteY0" fmla="*/ 3333 h 882333"/>
              <a:gd name="connsiteX1" fmla="*/ 190482 w 5126824"/>
              <a:gd name="connsiteY1" fmla="*/ 436562 h 882333"/>
              <a:gd name="connsiteX2" fmla="*/ 953 w 5126824"/>
              <a:gd name="connsiteY2" fmla="*/ 882333 h 882333"/>
              <a:gd name="connsiteX3" fmla="*/ 5126824 w 5126824"/>
              <a:gd name="connsiteY3" fmla="*/ 880428 h 882333"/>
              <a:gd name="connsiteX4" fmla="*/ 5122369 w 5126824"/>
              <a:gd name="connsiteY4" fmla="*/ 0 h 882333"/>
              <a:gd name="connsiteX5" fmla="*/ 0 w 5126824"/>
              <a:gd name="connsiteY5" fmla="*/ 3333 h 882333"/>
              <a:gd name="connsiteX0" fmla="*/ 3339 w 5130163"/>
              <a:gd name="connsiteY0" fmla="*/ 3333 h 882333"/>
              <a:gd name="connsiteX1" fmla="*/ 193821 w 5130163"/>
              <a:gd name="connsiteY1" fmla="*/ 436562 h 882333"/>
              <a:gd name="connsiteX2" fmla="*/ 0 w 5130163"/>
              <a:gd name="connsiteY2" fmla="*/ 882333 h 882333"/>
              <a:gd name="connsiteX3" fmla="*/ 5130163 w 5130163"/>
              <a:gd name="connsiteY3" fmla="*/ 880428 h 882333"/>
              <a:gd name="connsiteX4" fmla="*/ 5125708 w 5130163"/>
              <a:gd name="connsiteY4" fmla="*/ 0 h 882333"/>
              <a:gd name="connsiteX5" fmla="*/ 3339 w 5130163"/>
              <a:gd name="connsiteY5" fmla="*/ 3333 h 882333"/>
              <a:gd name="connsiteX0" fmla="*/ 119 w 5130163"/>
              <a:gd name="connsiteY0" fmla="*/ 3333 h 882333"/>
              <a:gd name="connsiteX1" fmla="*/ 193821 w 5130163"/>
              <a:gd name="connsiteY1" fmla="*/ 436562 h 882333"/>
              <a:gd name="connsiteX2" fmla="*/ 0 w 5130163"/>
              <a:gd name="connsiteY2" fmla="*/ 882333 h 882333"/>
              <a:gd name="connsiteX3" fmla="*/ 5130163 w 5130163"/>
              <a:gd name="connsiteY3" fmla="*/ 880428 h 882333"/>
              <a:gd name="connsiteX4" fmla="*/ 5125708 w 5130163"/>
              <a:gd name="connsiteY4" fmla="*/ 0 h 882333"/>
              <a:gd name="connsiteX5" fmla="*/ 119 w 5130163"/>
              <a:gd name="connsiteY5" fmla="*/ 3333 h 882333"/>
              <a:gd name="connsiteX0" fmla="*/ 17289 w 5130163"/>
              <a:gd name="connsiteY0" fmla="*/ 0 h 885480"/>
              <a:gd name="connsiteX1" fmla="*/ 193821 w 5130163"/>
              <a:gd name="connsiteY1" fmla="*/ 439709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7289 w 5130163"/>
              <a:gd name="connsiteY0" fmla="*/ 0 h 885480"/>
              <a:gd name="connsiteX1" fmla="*/ 205268 w 5130163"/>
              <a:gd name="connsiteY1" fmla="*/ 439709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7289 w 5130163"/>
              <a:gd name="connsiteY0" fmla="*/ 0 h 885480"/>
              <a:gd name="connsiteX1" fmla="*/ 199545 w 5130163"/>
              <a:gd name="connsiteY1" fmla="*/ 433230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0851 w 5123725"/>
              <a:gd name="connsiteY0" fmla="*/ 0 h 885480"/>
              <a:gd name="connsiteX1" fmla="*/ 193107 w 5123725"/>
              <a:gd name="connsiteY1" fmla="*/ 433230 h 885480"/>
              <a:gd name="connsiteX2" fmla="*/ 0 w 5123725"/>
              <a:gd name="connsiteY2" fmla="*/ 885480 h 885480"/>
              <a:gd name="connsiteX3" fmla="*/ 5123725 w 5123725"/>
              <a:gd name="connsiteY3" fmla="*/ 883575 h 885480"/>
              <a:gd name="connsiteX4" fmla="*/ 5119270 w 5123725"/>
              <a:gd name="connsiteY4" fmla="*/ 3147 h 885480"/>
              <a:gd name="connsiteX5" fmla="*/ 10851 w 5123725"/>
              <a:gd name="connsiteY5" fmla="*/ 0 h 885480"/>
              <a:gd name="connsiteX0" fmla="*/ 6559 w 5119433"/>
              <a:gd name="connsiteY0" fmla="*/ 0 h 885480"/>
              <a:gd name="connsiteX1" fmla="*/ 188815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199546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201692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199545 w 5119433"/>
              <a:gd name="connsiteY1" fmla="*/ 442949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12997 w 5119433"/>
              <a:gd name="connsiteY0" fmla="*/ 1712 h 882333"/>
              <a:gd name="connsiteX1" fmla="*/ 199545 w 5119433"/>
              <a:gd name="connsiteY1" fmla="*/ 439802 h 882333"/>
              <a:gd name="connsiteX2" fmla="*/ 0 w 5119433"/>
              <a:gd name="connsiteY2" fmla="*/ 882333 h 882333"/>
              <a:gd name="connsiteX3" fmla="*/ 5119433 w 5119433"/>
              <a:gd name="connsiteY3" fmla="*/ 880428 h 882333"/>
              <a:gd name="connsiteX4" fmla="*/ 5114978 w 5119433"/>
              <a:gd name="connsiteY4" fmla="*/ 0 h 882333"/>
              <a:gd name="connsiteX5" fmla="*/ 12997 w 5119433"/>
              <a:gd name="connsiteY5" fmla="*/ 1712 h 882333"/>
              <a:gd name="connsiteX0" fmla="*/ 12997 w 5119433"/>
              <a:gd name="connsiteY0" fmla="*/ 1712 h 882333"/>
              <a:gd name="connsiteX1" fmla="*/ 18677 w 5119433"/>
              <a:gd name="connsiteY1" fmla="*/ 439803 h 882333"/>
              <a:gd name="connsiteX2" fmla="*/ 0 w 5119433"/>
              <a:gd name="connsiteY2" fmla="*/ 882333 h 882333"/>
              <a:gd name="connsiteX3" fmla="*/ 5119433 w 5119433"/>
              <a:gd name="connsiteY3" fmla="*/ 880428 h 882333"/>
              <a:gd name="connsiteX4" fmla="*/ 5114978 w 5119433"/>
              <a:gd name="connsiteY4" fmla="*/ 0 h 882333"/>
              <a:gd name="connsiteX5" fmla="*/ 12997 w 5119433"/>
              <a:gd name="connsiteY5" fmla="*/ 1712 h 882333"/>
              <a:gd name="connsiteX0" fmla="*/ 1 w 5106437"/>
              <a:gd name="connsiteY0" fmla="*/ 1712 h 882333"/>
              <a:gd name="connsiteX1" fmla="*/ 5681 w 5106437"/>
              <a:gd name="connsiteY1" fmla="*/ 439803 h 882333"/>
              <a:gd name="connsiteX2" fmla="*/ 15559 w 5106437"/>
              <a:gd name="connsiteY2" fmla="*/ 882333 h 882333"/>
              <a:gd name="connsiteX3" fmla="*/ 5106437 w 5106437"/>
              <a:gd name="connsiteY3" fmla="*/ 880428 h 882333"/>
              <a:gd name="connsiteX4" fmla="*/ 5101982 w 5106437"/>
              <a:gd name="connsiteY4" fmla="*/ 0 h 882333"/>
              <a:gd name="connsiteX5" fmla="*/ 1 w 5106437"/>
              <a:gd name="connsiteY5" fmla="*/ 1712 h 88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6437" h="882333">
                <a:moveTo>
                  <a:pt x="1" y="1712"/>
                </a:moveTo>
                <a:cubicBezTo>
                  <a:pt x="1894" y="147742"/>
                  <a:pt x="3788" y="293773"/>
                  <a:pt x="5681" y="439803"/>
                </a:cubicBezTo>
                <a:lnTo>
                  <a:pt x="15559" y="882333"/>
                </a:lnTo>
                <a:lnTo>
                  <a:pt x="5106437" y="880428"/>
                </a:lnTo>
                <a:cubicBezTo>
                  <a:pt x="5104952" y="490432"/>
                  <a:pt x="5103467" y="389996"/>
                  <a:pt x="5101982" y="0"/>
                </a:cubicBezTo>
                <a:lnTo>
                  <a:pt x="1" y="1712"/>
                </a:lnTo>
                <a:close/>
              </a:path>
            </a:pathLst>
          </a:custGeom>
          <a:gradFill flip="none" rotWithShape="1">
            <a:gsLst>
              <a:gs pos="57000">
                <a:srgbClr val="033453">
                  <a:alpha val="50000"/>
                </a:srgbClr>
              </a:gs>
              <a:gs pos="50000">
                <a:srgbClr val="033453">
                  <a:alpha val="40000"/>
                </a:srgbClr>
              </a:gs>
              <a:gs pos="0">
                <a:srgbClr val="033453">
                  <a:alpha val="0"/>
                </a:srgbClr>
              </a:gs>
              <a:gs pos="10000">
                <a:srgbClr val="033453">
                  <a:alpha val="5000"/>
                </a:srgbClr>
              </a:gs>
              <a:gs pos="29000">
                <a:srgbClr val="033453">
                  <a:alpha val="20000"/>
                </a:srgbClr>
              </a:gs>
              <a:gs pos="21000">
                <a:srgbClr val="033453">
                  <a:alpha val="10000"/>
                </a:srgbClr>
              </a:gs>
              <a:gs pos="41000">
                <a:srgbClr val="033453">
                  <a:alpha val="25000"/>
                </a:srgbClr>
              </a:gs>
              <a:gs pos="100000">
                <a:srgbClr val="033453"/>
              </a:gs>
              <a:gs pos="70000">
                <a:srgbClr val="033453">
                  <a:alpha val="75000"/>
                </a:srgbClr>
              </a:gs>
              <a:gs pos="64000">
                <a:srgbClr val="033453">
                  <a:alpha val="65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000" dirty="0" smtClean="0">
                <a:solidFill>
                  <a:srgbClr val="00225A"/>
                </a:solidFill>
                <a:latin typeface="Garamond" panose="02020404030301010803" pitchFamily="18" charset="0"/>
              </a:rPr>
              <a:t>    </a:t>
            </a:r>
            <a:endParaRPr lang="en-US" sz="3000" b="1" dirty="0">
              <a:solidFill>
                <a:schemeClr val="bg1"/>
              </a:solidFill>
              <a:latin typeface="Garamond" panose="02020404030301010803" pitchFamily="18" charset="0"/>
            </a:endParaRPr>
          </a:p>
        </p:txBody>
      </p:sp>
      <p:sp>
        <p:nvSpPr>
          <p:cNvPr id="19" name="Rectangle 18"/>
          <p:cNvSpPr/>
          <p:nvPr/>
        </p:nvSpPr>
        <p:spPr>
          <a:xfrm rot="5400000">
            <a:off x="9078878" y="-2302896"/>
            <a:ext cx="805459" cy="5411254"/>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9083640" y="3744881"/>
            <a:ext cx="805459" cy="5420780"/>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970522" y="-1"/>
            <a:ext cx="805459" cy="6858000"/>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33091" y="1920869"/>
            <a:ext cx="2902661" cy="1200329"/>
          </a:xfrm>
          <a:prstGeom prst="rect">
            <a:avLst/>
          </a:prstGeom>
          <a:noFill/>
        </p:spPr>
        <p:txBody>
          <a:bodyPr wrap="square" rtlCol="0">
            <a:spAutoFit/>
          </a:bodyPr>
          <a:lstStyle/>
          <a:p>
            <a:r>
              <a:rPr lang="nb-NO" sz="2400" b="1" dirty="0" smtClean="0">
                <a:solidFill>
                  <a:srgbClr val="344A5F"/>
                </a:solidFill>
                <a:latin typeface="Glacial Indifference" pitchFamily="50" charset="0"/>
              </a:rPr>
              <a:t>RAW AIS DATA</a:t>
            </a:r>
          </a:p>
          <a:p>
            <a:r>
              <a:rPr lang="nb-NO" sz="2400" dirty="0" smtClean="0">
                <a:solidFill>
                  <a:srgbClr val="344A5F"/>
                </a:solidFill>
                <a:latin typeface="Glacial Indifference" pitchFamily="50" charset="0"/>
              </a:rPr>
              <a:t>1.3 billion obs.</a:t>
            </a:r>
            <a:endParaRPr lang="nb-NO" sz="2400" dirty="0">
              <a:solidFill>
                <a:srgbClr val="344A5F"/>
              </a:solidFill>
              <a:latin typeface="Glacial Indifference" pitchFamily="50" charset="0"/>
            </a:endParaRPr>
          </a:p>
          <a:p>
            <a:r>
              <a:rPr lang="nb-NO" sz="2400" dirty="0" smtClean="0">
                <a:solidFill>
                  <a:srgbClr val="344A5F"/>
                </a:solidFill>
                <a:latin typeface="Glacial Indifference" pitchFamily="50" charset="0"/>
              </a:rPr>
              <a:t>80,000 </a:t>
            </a:r>
            <a:r>
              <a:rPr lang="nb-NO" sz="2400" dirty="0" err="1" smtClean="0">
                <a:solidFill>
                  <a:srgbClr val="344A5F"/>
                </a:solidFill>
                <a:latin typeface="Glacial Indifference" pitchFamily="50" charset="0"/>
              </a:rPr>
              <a:t>vessels</a:t>
            </a:r>
            <a:endParaRPr lang="en-US" sz="2400" dirty="0">
              <a:solidFill>
                <a:srgbClr val="344A5F"/>
              </a:solidFill>
              <a:latin typeface="Glacial Indifference" pitchFamily="50" charset="0"/>
            </a:endParaRPr>
          </a:p>
        </p:txBody>
      </p:sp>
      <p:sp>
        <p:nvSpPr>
          <p:cNvPr id="29" name="Isosceles Triangle 28"/>
          <p:cNvSpPr/>
          <p:nvPr/>
        </p:nvSpPr>
        <p:spPr>
          <a:xfrm rot="5400000">
            <a:off x="5832442" y="3257549"/>
            <a:ext cx="342900" cy="3429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135752" y="1945058"/>
            <a:ext cx="2764581" cy="1200329"/>
          </a:xfrm>
          <a:prstGeom prst="rect">
            <a:avLst/>
          </a:prstGeom>
          <a:noFill/>
        </p:spPr>
        <p:txBody>
          <a:bodyPr wrap="square" rtlCol="0">
            <a:spAutoFit/>
          </a:bodyPr>
          <a:lstStyle/>
          <a:p>
            <a:r>
              <a:rPr lang="nb-NO" sz="2400" b="1" dirty="0" smtClean="0">
                <a:solidFill>
                  <a:srgbClr val="F3AE4E"/>
                </a:solidFill>
                <a:latin typeface="Glacial Indifference" pitchFamily="50" charset="0"/>
              </a:rPr>
              <a:t>VESSELS</a:t>
            </a:r>
          </a:p>
          <a:p>
            <a:r>
              <a:rPr lang="nb-NO" sz="2400" dirty="0" err="1" smtClean="0">
                <a:solidFill>
                  <a:srgbClr val="344A5F"/>
                </a:solidFill>
                <a:latin typeface="Glacial Indifference" pitchFamily="50" charset="0"/>
              </a:rPr>
              <a:t>Quetzal</a:t>
            </a:r>
            <a:r>
              <a:rPr lang="nb-NO" sz="2400" dirty="0" smtClean="0">
                <a:solidFill>
                  <a:srgbClr val="344A5F"/>
                </a:solidFill>
                <a:latin typeface="Glacial Indifference" pitchFamily="50" charset="0"/>
              </a:rPr>
              <a:t> Arrow</a:t>
            </a:r>
          </a:p>
          <a:p>
            <a:r>
              <a:rPr lang="nb-NO" sz="2400" dirty="0" smtClean="0">
                <a:solidFill>
                  <a:srgbClr val="344A5F"/>
                </a:solidFill>
                <a:latin typeface="Glacial Indifference" pitchFamily="50" charset="0"/>
              </a:rPr>
              <a:t>Liberty</a:t>
            </a:r>
          </a:p>
        </p:txBody>
      </p:sp>
      <mc:AlternateContent xmlns:mc="http://schemas.openxmlformats.org/markup-compatibility/2006" xmlns:a14="http://schemas.microsoft.com/office/drawing/2010/main">
        <mc:Choice Requires="a14">
          <p:sp>
            <p:nvSpPr>
              <p:cNvPr id="39" name="TextBox 38"/>
              <p:cNvSpPr txBox="1"/>
              <p:nvPr/>
            </p:nvSpPr>
            <p:spPr>
              <a:xfrm>
                <a:off x="302130" y="3707690"/>
                <a:ext cx="2764581" cy="2154436"/>
              </a:xfrm>
              <a:prstGeom prst="rect">
                <a:avLst/>
              </a:prstGeom>
              <a:noFill/>
            </p:spPr>
            <p:txBody>
              <a:bodyPr wrap="square" rtlCol="0">
                <a:spAutoFit/>
              </a:bodyPr>
              <a:lstStyle/>
              <a:p>
                <a:r>
                  <a:rPr lang="nb-NO" sz="2400" b="1" dirty="0" smtClean="0">
                    <a:solidFill>
                      <a:srgbClr val="F3AE4E"/>
                    </a:solidFill>
                    <a:latin typeface="Glacial Indifference" pitchFamily="50" charset="0"/>
                  </a:rPr>
                  <a:t>DBSCAN </a:t>
                </a:r>
                <a:r>
                  <a:rPr lang="nb-NO" sz="2400" b="1" dirty="0" err="1" smtClean="0">
                    <a:solidFill>
                      <a:srgbClr val="F3AE4E"/>
                    </a:solidFill>
                    <a:latin typeface="Glacial Indifference" pitchFamily="50" charset="0"/>
                  </a:rPr>
                  <a:t>param</a:t>
                </a:r>
                <a:r>
                  <a:rPr lang="nb-NO" sz="2400" b="1" dirty="0" smtClean="0">
                    <a:solidFill>
                      <a:srgbClr val="F3AE4E"/>
                    </a:solidFill>
                    <a:latin typeface="Glacial Indifference" pitchFamily="50" charset="0"/>
                  </a:rPr>
                  <a:t>.</a:t>
                </a:r>
              </a:p>
              <a:p>
                <a:r>
                  <a:rPr lang="nb-NO" sz="2200" dirty="0" smtClean="0">
                    <a:solidFill>
                      <a:srgbClr val="344A5F"/>
                    </a:solidFill>
                    <a:latin typeface="Glacial Indifference" pitchFamily="50" charset="0"/>
                  </a:rPr>
                  <a:t>Min-</a:t>
                </a:r>
                <a:r>
                  <a:rPr lang="nb-NO" sz="2200" dirty="0" err="1" smtClean="0">
                    <a:solidFill>
                      <a:srgbClr val="344A5F"/>
                    </a:solidFill>
                    <a:latin typeface="Glacial Indifference" pitchFamily="50" charset="0"/>
                  </a:rPr>
                  <a:t>pts</a:t>
                </a:r>
                <a:r>
                  <a:rPr lang="nb-NO" sz="2200" dirty="0" smtClean="0">
                    <a:solidFill>
                      <a:srgbClr val="344A5F"/>
                    </a:solidFill>
                    <a:latin typeface="Glacial Indifference" pitchFamily="50" charset="0"/>
                  </a:rPr>
                  <a:t>: 3</a:t>
                </a:r>
              </a:p>
              <a:p>
                <a14:m>
                  <m:oMath xmlns:m="http://schemas.openxmlformats.org/officeDocument/2006/math">
                    <m:r>
                      <a:rPr lang="nb-NO" sz="2200" b="0" i="1" smtClean="0">
                        <a:solidFill>
                          <a:srgbClr val="344A5F"/>
                        </a:solidFill>
                        <a:latin typeface="Cambria Math" panose="02040503050406030204" pitchFamily="18" charset="0"/>
                        <a:ea typeface="Cambria Math" panose="02040503050406030204" pitchFamily="18" charset="0"/>
                      </a:rPr>
                      <m:t>𝜀</m:t>
                    </m:r>
                  </m:oMath>
                </a14:m>
                <a:r>
                  <a:rPr lang="nb-NO" sz="2200" dirty="0" smtClean="0">
                    <a:solidFill>
                      <a:srgbClr val="344A5F"/>
                    </a:solidFill>
                    <a:latin typeface="Glacial Indifference" pitchFamily="50" charset="0"/>
                  </a:rPr>
                  <a:t>-</a:t>
                </a:r>
                <a:r>
                  <a:rPr lang="nb-NO" sz="2200" dirty="0" err="1" smtClean="0">
                    <a:solidFill>
                      <a:srgbClr val="344A5F"/>
                    </a:solidFill>
                    <a:latin typeface="Glacial Indifference" pitchFamily="50" charset="0"/>
                  </a:rPr>
                  <a:t>distance</a:t>
                </a:r>
                <a:r>
                  <a:rPr lang="nb-NO" sz="2200" dirty="0" smtClean="0">
                    <a:solidFill>
                      <a:srgbClr val="344A5F"/>
                    </a:solidFill>
                    <a:latin typeface="Glacial Indifference" pitchFamily="50" charset="0"/>
                  </a:rPr>
                  <a:t>: </a:t>
                </a:r>
              </a:p>
              <a:p>
                <a:r>
                  <a:rPr lang="nb-NO" sz="2200" dirty="0" smtClean="0">
                    <a:solidFill>
                      <a:srgbClr val="344A5F"/>
                    </a:solidFill>
                    <a:latin typeface="Glacial Indifference" pitchFamily="50" charset="0"/>
                  </a:rPr>
                  <a:t>130m </a:t>
                </a:r>
              </a:p>
              <a:p>
                <a:r>
                  <a:rPr lang="nb-NO" sz="2200" dirty="0" smtClean="0">
                    <a:solidFill>
                      <a:srgbClr val="344A5F"/>
                    </a:solidFill>
                    <a:latin typeface="Glacial Indifference" pitchFamily="50" charset="0"/>
                  </a:rPr>
                  <a:t>(0.0012 </a:t>
                </a:r>
                <a:r>
                  <a:rPr lang="nb-NO" sz="2200" dirty="0" err="1" smtClean="0">
                    <a:solidFill>
                      <a:srgbClr val="344A5F"/>
                    </a:solidFill>
                    <a:latin typeface="Glacial Indifference" pitchFamily="50" charset="0"/>
                  </a:rPr>
                  <a:t>dec</a:t>
                </a:r>
                <a:r>
                  <a:rPr lang="nb-NO" sz="2200" dirty="0" smtClean="0">
                    <a:solidFill>
                      <a:srgbClr val="344A5F"/>
                    </a:solidFill>
                    <a:latin typeface="Glacial Indifference" pitchFamily="50" charset="0"/>
                  </a:rPr>
                  <a:t>. </a:t>
                </a:r>
                <a:r>
                  <a:rPr lang="nb-NO" sz="2200" dirty="0" err="1">
                    <a:solidFill>
                      <a:srgbClr val="344A5F"/>
                    </a:solidFill>
                    <a:latin typeface="Glacial Indifference" pitchFamily="50" charset="0"/>
                  </a:rPr>
                  <a:t>d</a:t>
                </a:r>
                <a:r>
                  <a:rPr lang="nb-NO" sz="2200" dirty="0" err="1" smtClean="0">
                    <a:solidFill>
                      <a:srgbClr val="344A5F"/>
                    </a:solidFill>
                    <a:latin typeface="Glacial Indifference" pitchFamily="50" charset="0"/>
                  </a:rPr>
                  <a:t>egrees</a:t>
                </a:r>
                <a:r>
                  <a:rPr lang="nb-NO" sz="2200" dirty="0" smtClean="0">
                    <a:solidFill>
                      <a:srgbClr val="344A5F"/>
                    </a:solidFill>
                    <a:latin typeface="Glacial Indifference" pitchFamily="50" charset="0"/>
                  </a:rPr>
                  <a:t>)</a:t>
                </a:r>
              </a:p>
            </p:txBody>
          </p:sp>
        </mc:Choice>
        <mc:Fallback xmlns="">
          <p:sp>
            <p:nvSpPr>
              <p:cNvPr id="39" name="TextBox 38"/>
              <p:cNvSpPr txBox="1">
                <a:spLocks noRot="1" noChangeAspect="1" noMove="1" noResize="1" noEditPoints="1" noAdjustHandles="1" noChangeArrowheads="1" noChangeShapeType="1" noTextEdit="1"/>
              </p:cNvSpPr>
              <p:nvPr/>
            </p:nvSpPr>
            <p:spPr>
              <a:xfrm>
                <a:off x="302130" y="3707690"/>
                <a:ext cx="2764581" cy="2154436"/>
              </a:xfrm>
              <a:prstGeom prst="rect">
                <a:avLst/>
              </a:prstGeom>
              <a:blipFill>
                <a:blip r:embed="rId5"/>
                <a:stretch>
                  <a:fillRect l="-3532" t="-1977" b="-5085"/>
                </a:stretch>
              </a:blipFill>
            </p:spPr>
            <p:txBody>
              <a:bodyPr/>
              <a:lstStyle/>
              <a:p>
                <a:r>
                  <a:rPr lang="en-US">
                    <a:noFill/>
                  </a:rPr>
                  <a:t> </a:t>
                </a:r>
              </a:p>
            </p:txBody>
          </p:sp>
        </mc:Fallback>
      </mc:AlternateContent>
      <p:sp>
        <p:nvSpPr>
          <p:cNvPr id="40" name="TextBox 39"/>
          <p:cNvSpPr txBox="1"/>
          <p:nvPr/>
        </p:nvSpPr>
        <p:spPr>
          <a:xfrm>
            <a:off x="3066711" y="3735672"/>
            <a:ext cx="2902661" cy="1569660"/>
          </a:xfrm>
          <a:prstGeom prst="rect">
            <a:avLst/>
          </a:prstGeom>
          <a:noFill/>
        </p:spPr>
        <p:txBody>
          <a:bodyPr wrap="square" rtlCol="0">
            <a:spAutoFit/>
          </a:bodyPr>
          <a:lstStyle/>
          <a:p>
            <a:r>
              <a:rPr lang="nb-NO" sz="2400" b="1" dirty="0" smtClean="0">
                <a:solidFill>
                  <a:srgbClr val="344A5F"/>
                </a:solidFill>
                <a:latin typeface="Glacial Indifference" pitchFamily="50" charset="0"/>
              </a:rPr>
              <a:t>BARGES</a:t>
            </a:r>
          </a:p>
          <a:p>
            <a:r>
              <a:rPr lang="nb-NO" sz="2400" dirty="0" smtClean="0">
                <a:solidFill>
                  <a:srgbClr val="344A5F"/>
                </a:solidFill>
                <a:latin typeface="Glacial Indifference" pitchFamily="50" charset="0"/>
              </a:rPr>
              <a:t>Spa bunker 51</a:t>
            </a:r>
          </a:p>
          <a:p>
            <a:r>
              <a:rPr lang="nb-NO" sz="2400" dirty="0" smtClean="0">
                <a:solidFill>
                  <a:srgbClr val="344A5F"/>
                </a:solidFill>
                <a:latin typeface="Glacial Indifference" pitchFamily="50" charset="0"/>
              </a:rPr>
              <a:t>Spa bunker 30</a:t>
            </a:r>
          </a:p>
          <a:p>
            <a:r>
              <a:rPr lang="nb-NO" sz="2400" dirty="0" smtClean="0">
                <a:solidFill>
                  <a:srgbClr val="344A5F"/>
                </a:solidFill>
                <a:latin typeface="Glacial Indifference" pitchFamily="50" charset="0"/>
              </a:rPr>
              <a:t>San Andres IV</a:t>
            </a:r>
            <a:endParaRPr lang="en-US" sz="2400" dirty="0">
              <a:solidFill>
                <a:srgbClr val="344A5F"/>
              </a:solidFill>
              <a:latin typeface="Glacial Indifference" pitchFamily="50" charset="0"/>
            </a:endParaRPr>
          </a:p>
        </p:txBody>
      </p:sp>
      <p:sp>
        <p:nvSpPr>
          <p:cNvPr id="41" name="Oval 40"/>
          <p:cNvSpPr/>
          <p:nvPr/>
        </p:nvSpPr>
        <p:spPr>
          <a:xfrm>
            <a:off x="5098694" y="2402575"/>
            <a:ext cx="292608" cy="285293"/>
          </a:xfrm>
          <a:prstGeom prst="ellipse">
            <a:avLst/>
          </a:prstGeom>
          <a:solidFill>
            <a:srgbClr val="603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098694" y="2773981"/>
            <a:ext cx="292608" cy="285293"/>
          </a:xfrm>
          <a:prstGeom prst="ellipse">
            <a:avLst/>
          </a:prstGeom>
          <a:solidFill>
            <a:srgbClr val="E6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098694" y="4202468"/>
            <a:ext cx="292608" cy="285293"/>
          </a:xfrm>
          <a:prstGeom prst="ellipse">
            <a:avLst/>
          </a:prstGeom>
          <a:solidFill>
            <a:srgbClr val="068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098694" y="4563706"/>
            <a:ext cx="292608" cy="285293"/>
          </a:xfrm>
          <a:prstGeom prst="ellipse">
            <a:avLst/>
          </a:prstGeom>
          <a:solidFill>
            <a:srgbClr val="F95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098694" y="4924944"/>
            <a:ext cx="292608" cy="285293"/>
          </a:xfrm>
          <a:prstGeom prst="ellipse">
            <a:avLst/>
          </a:prstGeom>
          <a:solidFill>
            <a:srgbClr val="185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33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30"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4"/>
                </p:tgtEl>
              </p:cMediaNode>
            </p:vide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EMPIRICAL STUDY</a:t>
            </a:r>
            <a:endParaRPr lang="en-US" sz="3600" dirty="0">
              <a:solidFill>
                <a:srgbClr val="344A5F"/>
              </a:solidFill>
              <a:latin typeface="Glacial Indifference" pitchFamily="50" charset="0"/>
            </a:endParaRPr>
          </a:p>
        </p:txBody>
      </p:sp>
      <p:pic>
        <p:nvPicPr>
          <p:cNvPr id="34" name="Ny video">
            <a:hlinkClick r:id="" action="ppaction://media"/>
          </p:cNvPr>
          <p:cNvPicPr>
            <a:picLocks noChangeAspect="1"/>
          </p:cNvPicPr>
          <p:nvPr>
            <a:videoFile r:link="rId1"/>
            <p:extLst>
              <p:ext uri="{DAA4B4D4-6D71-4841-9C94-3DE7FCFB9230}">
                <p14:media xmlns:p14="http://schemas.microsoft.com/office/powerpoint/2010/main" r:embed="rId2">
                  <p14:trim st="38900" end="4406.6458"/>
                  <p14:bmkLst>
                    <p14:bmk name="Bookmark 1" time="0"/>
                  </p14:bmkLst>
                </p14:media>
              </p:ext>
            </p:extLst>
          </p:nvPr>
        </p:nvPicPr>
        <p:blipFill>
          <a:blip r:embed="rId4"/>
          <a:stretch>
            <a:fillRect/>
          </a:stretch>
        </p:blipFill>
        <p:spPr>
          <a:xfrm>
            <a:off x="6037262" y="805457"/>
            <a:ext cx="6996113" cy="5247085"/>
          </a:xfrm>
          <a:prstGeom prst="rect">
            <a:avLst/>
          </a:prstGeom>
        </p:spPr>
      </p:pic>
      <p:sp>
        <p:nvSpPr>
          <p:cNvPr id="10" name="Freeform 9"/>
          <p:cNvSpPr/>
          <p:nvPr/>
        </p:nvSpPr>
        <p:spPr>
          <a:xfrm rot="10800000">
            <a:off x="10919406" y="6653665"/>
            <a:ext cx="1277356" cy="204334"/>
          </a:xfrm>
          <a:custGeom>
            <a:avLst/>
            <a:gdLst>
              <a:gd name="connsiteX0" fmla="*/ 0 w 4960620"/>
              <a:gd name="connsiteY0" fmla="*/ 144780 h 960120"/>
              <a:gd name="connsiteX1" fmla="*/ 426720 w 4960620"/>
              <a:gd name="connsiteY1" fmla="*/ 563880 h 960120"/>
              <a:gd name="connsiteX2" fmla="*/ 15240 w 4960620"/>
              <a:gd name="connsiteY2" fmla="*/ 960120 h 960120"/>
              <a:gd name="connsiteX3" fmla="*/ 4960620 w 4960620"/>
              <a:gd name="connsiteY3" fmla="*/ 960120 h 960120"/>
              <a:gd name="connsiteX4" fmla="*/ 4953000 w 4960620"/>
              <a:gd name="connsiteY4" fmla="*/ 0 h 960120"/>
              <a:gd name="connsiteX5" fmla="*/ 0 w 4960620"/>
              <a:gd name="connsiteY5" fmla="*/ 144780 h 96012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60620 w 4960620"/>
              <a:gd name="connsiteY4" fmla="*/ 30480 h 815340"/>
              <a:gd name="connsiteX5" fmla="*/ 0 w 4960620"/>
              <a:gd name="connsiteY5" fmla="*/ 0 h 81534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53000 w 4960620"/>
              <a:gd name="connsiteY4" fmla="*/ 0 h 815340"/>
              <a:gd name="connsiteX5" fmla="*/ 0 w 4960620"/>
              <a:gd name="connsiteY5" fmla="*/ 0 h 815340"/>
              <a:gd name="connsiteX0" fmla="*/ 0 w 4953000"/>
              <a:gd name="connsiteY0" fmla="*/ 0 h 838200"/>
              <a:gd name="connsiteX1" fmla="*/ 426720 w 4953000"/>
              <a:gd name="connsiteY1" fmla="*/ 419100 h 838200"/>
              <a:gd name="connsiteX2" fmla="*/ 15240 w 4953000"/>
              <a:gd name="connsiteY2" fmla="*/ 815340 h 838200"/>
              <a:gd name="connsiteX3" fmla="*/ 4945380 w 4953000"/>
              <a:gd name="connsiteY3" fmla="*/ 838200 h 838200"/>
              <a:gd name="connsiteX4" fmla="*/ 4953000 w 4953000"/>
              <a:gd name="connsiteY4" fmla="*/ 0 h 838200"/>
              <a:gd name="connsiteX5" fmla="*/ 0 w 4953000"/>
              <a:gd name="connsiteY5" fmla="*/ 0 h 838200"/>
              <a:gd name="connsiteX0" fmla="*/ 0 w 4964430"/>
              <a:gd name="connsiteY0" fmla="*/ 0 h 823913"/>
              <a:gd name="connsiteX1" fmla="*/ 426720 w 4964430"/>
              <a:gd name="connsiteY1" fmla="*/ 419100 h 823913"/>
              <a:gd name="connsiteX2" fmla="*/ 15240 w 4964430"/>
              <a:gd name="connsiteY2" fmla="*/ 815340 h 823913"/>
              <a:gd name="connsiteX3" fmla="*/ 4964430 w 4964430"/>
              <a:gd name="connsiteY3" fmla="*/ 823913 h 823913"/>
              <a:gd name="connsiteX4" fmla="*/ 4953000 w 4964430"/>
              <a:gd name="connsiteY4" fmla="*/ 0 h 823913"/>
              <a:gd name="connsiteX5" fmla="*/ 0 w 4964430"/>
              <a:gd name="connsiteY5" fmla="*/ 0 h 823913"/>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9525 h 833438"/>
              <a:gd name="connsiteX5" fmla="*/ 0 w 4954905"/>
              <a:gd name="connsiteY5" fmla="*/ 0 h 833438"/>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10477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8096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2524"/>
              <a:gd name="connsiteY0" fmla="*/ 7143 h 833438"/>
              <a:gd name="connsiteX1" fmla="*/ 412432 w 4952524"/>
              <a:gd name="connsiteY1" fmla="*/ 421481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7195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9100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245361 w 5197885"/>
              <a:gd name="connsiteY0" fmla="*/ 7143 h 1008222"/>
              <a:gd name="connsiteX1" fmla="*/ 657793 w 5197885"/>
              <a:gd name="connsiteY1" fmla="*/ 419100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245361 w 5197885"/>
              <a:gd name="connsiteY0" fmla="*/ 7143 h 1008222"/>
              <a:gd name="connsiteX1" fmla="*/ 636870 w 5197885"/>
              <a:gd name="connsiteY1" fmla="*/ 428625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0 w 5203600"/>
              <a:gd name="connsiteY0" fmla="*/ 0 h 1153479"/>
              <a:gd name="connsiteX1" fmla="*/ 642585 w 5203600"/>
              <a:gd name="connsiteY1" fmla="*/ 573882 h 1153479"/>
              <a:gd name="connsiteX2" fmla="*/ 5715 w 5203600"/>
              <a:gd name="connsiteY2" fmla="*/ 1153479 h 1153479"/>
              <a:gd name="connsiteX3" fmla="*/ 5203600 w 5203600"/>
              <a:gd name="connsiteY3" fmla="*/ 978695 h 1153479"/>
              <a:gd name="connsiteX4" fmla="*/ 5192170 w 5203600"/>
              <a:gd name="connsiteY4" fmla="*/ 145257 h 1153479"/>
              <a:gd name="connsiteX5" fmla="*/ 0 w 5203600"/>
              <a:gd name="connsiteY5" fmla="*/ 0 h 1153479"/>
              <a:gd name="connsiteX0" fmla="*/ 0 w 5254939"/>
              <a:gd name="connsiteY0" fmla="*/ 793 h 1154272"/>
              <a:gd name="connsiteX1" fmla="*/ 642585 w 5254939"/>
              <a:gd name="connsiteY1" fmla="*/ 574675 h 1154272"/>
              <a:gd name="connsiteX2" fmla="*/ 5715 w 5254939"/>
              <a:gd name="connsiteY2" fmla="*/ 1154272 h 1154272"/>
              <a:gd name="connsiteX3" fmla="*/ 5203600 w 5254939"/>
              <a:gd name="connsiteY3" fmla="*/ 979488 h 1154272"/>
              <a:gd name="connsiteX4" fmla="*/ 5254939 w 5254939"/>
              <a:gd name="connsiteY4" fmla="*/ 0 h 1154272"/>
              <a:gd name="connsiteX5" fmla="*/ 0 w 5254939"/>
              <a:gd name="connsiteY5" fmla="*/ 793 h 1154272"/>
              <a:gd name="connsiteX0" fmla="*/ 0 w 5259395"/>
              <a:gd name="connsiteY0" fmla="*/ 793 h 1169988"/>
              <a:gd name="connsiteX1" fmla="*/ 642585 w 5259395"/>
              <a:gd name="connsiteY1" fmla="*/ 574675 h 1169988"/>
              <a:gd name="connsiteX2" fmla="*/ 5715 w 5259395"/>
              <a:gd name="connsiteY2" fmla="*/ 1154272 h 1169988"/>
              <a:gd name="connsiteX3" fmla="*/ 5259395 w 5259395"/>
              <a:gd name="connsiteY3" fmla="*/ 1169988 h 1169988"/>
              <a:gd name="connsiteX4" fmla="*/ 5254939 w 5259395"/>
              <a:gd name="connsiteY4" fmla="*/ 0 h 1169988"/>
              <a:gd name="connsiteX5" fmla="*/ 0 w 5259395"/>
              <a:gd name="connsiteY5" fmla="*/ 793 h 1169988"/>
              <a:gd name="connsiteX0" fmla="*/ 0 w 5259395"/>
              <a:gd name="connsiteY0" fmla="*/ 0 h 1181895"/>
              <a:gd name="connsiteX1" fmla="*/ 642585 w 5259395"/>
              <a:gd name="connsiteY1" fmla="*/ 586582 h 1181895"/>
              <a:gd name="connsiteX2" fmla="*/ 5715 w 5259395"/>
              <a:gd name="connsiteY2" fmla="*/ 1166179 h 1181895"/>
              <a:gd name="connsiteX3" fmla="*/ 5259395 w 5259395"/>
              <a:gd name="connsiteY3" fmla="*/ 1181895 h 1181895"/>
              <a:gd name="connsiteX4" fmla="*/ 5254939 w 5259395"/>
              <a:gd name="connsiteY4" fmla="*/ 11907 h 1181895"/>
              <a:gd name="connsiteX5" fmla="*/ 0 w 5259395"/>
              <a:gd name="connsiteY5" fmla="*/ 0 h 1181895"/>
              <a:gd name="connsiteX0" fmla="*/ 0 w 5266369"/>
              <a:gd name="connsiteY0" fmla="*/ 0 h 1181895"/>
              <a:gd name="connsiteX1" fmla="*/ 649559 w 5266369"/>
              <a:gd name="connsiteY1" fmla="*/ 586582 h 1181895"/>
              <a:gd name="connsiteX2" fmla="*/ 12689 w 5266369"/>
              <a:gd name="connsiteY2" fmla="*/ 1166179 h 1181895"/>
              <a:gd name="connsiteX3" fmla="*/ 5266369 w 5266369"/>
              <a:gd name="connsiteY3" fmla="*/ 1181895 h 1181895"/>
              <a:gd name="connsiteX4" fmla="*/ 5261913 w 5266369"/>
              <a:gd name="connsiteY4" fmla="*/ 11907 h 1181895"/>
              <a:gd name="connsiteX5" fmla="*/ 0 w 5266369"/>
              <a:gd name="connsiteY5" fmla="*/ 0 h 1181895"/>
              <a:gd name="connsiteX0" fmla="*/ 0 w 5266369"/>
              <a:gd name="connsiteY0" fmla="*/ 0 h 1181895"/>
              <a:gd name="connsiteX1" fmla="*/ 649559 w 5266369"/>
              <a:gd name="connsiteY1" fmla="*/ 586582 h 1181895"/>
              <a:gd name="connsiteX2" fmla="*/ 10074 w 5266369"/>
              <a:gd name="connsiteY2" fmla="*/ 1163798 h 1181895"/>
              <a:gd name="connsiteX3" fmla="*/ 5266369 w 5266369"/>
              <a:gd name="connsiteY3" fmla="*/ 1181895 h 1181895"/>
              <a:gd name="connsiteX4" fmla="*/ 5261913 w 5266369"/>
              <a:gd name="connsiteY4" fmla="*/ 11907 h 1181895"/>
              <a:gd name="connsiteX5" fmla="*/ 0 w 5266369"/>
              <a:gd name="connsiteY5" fmla="*/ 0 h 1181895"/>
              <a:gd name="connsiteX0" fmla="*/ 235931 w 5256295"/>
              <a:gd name="connsiteY0" fmla="*/ 224313 h 1169988"/>
              <a:gd name="connsiteX1" fmla="*/ 639485 w 5256295"/>
              <a:gd name="connsiteY1" fmla="*/ 574675 h 1169988"/>
              <a:gd name="connsiteX2" fmla="*/ 0 w 5256295"/>
              <a:gd name="connsiteY2" fmla="*/ 1151891 h 1169988"/>
              <a:gd name="connsiteX3" fmla="*/ 5256295 w 5256295"/>
              <a:gd name="connsiteY3" fmla="*/ 1169988 h 1169988"/>
              <a:gd name="connsiteX4" fmla="*/ 5251839 w 5256295"/>
              <a:gd name="connsiteY4" fmla="*/ 0 h 1169988"/>
              <a:gd name="connsiteX5" fmla="*/ 235931 w 5256295"/>
              <a:gd name="connsiteY5" fmla="*/ 224313 h 1169988"/>
              <a:gd name="connsiteX0" fmla="*/ 235931 w 5256295"/>
              <a:gd name="connsiteY0" fmla="*/ 3381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35931 w 5256295"/>
              <a:gd name="connsiteY5" fmla="*/ 33813 h 979488"/>
              <a:gd name="connsiteX0" fmla="*/ 210483 w 5256295"/>
              <a:gd name="connsiteY0" fmla="*/ 1095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10483 w 5256295"/>
              <a:gd name="connsiteY5" fmla="*/ 10953 h 979488"/>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0 w 5045812"/>
              <a:gd name="connsiteY0" fmla="*/ 0 h 968535"/>
              <a:gd name="connsiteX1" fmla="*/ 429002 w 5045812"/>
              <a:gd name="connsiteY1" fmla="*/ 373222 h 968535"/>
              <a:gd name="connsiteX2" fmla="*/ 27039 w 5045812"/>
              <a:gd name="connsiteY2" fmla="*/ 706598 h 968535"/>
              <a:gd name="connsiteX3" fmla="*/ 5045812 w 5045812"/>
              <a:gd name="connsiteY3" fmla="*/ 968535 h 968535"/>
              <a:gd name="connsiteX4" fmla="*/ 5041357 w 5045812"/>
              <a:gd name="connsiteY4" fmla="*/ 11907 h 968535"/>
              <a:gd name="connsiteX5" fmla="*/ 0 w 5045812"/>
              <a:gd name="connsiteY5" fmla="*/ 0 h 968535"/>
              <a:gd name="connsiteX0" fmla="*/ 0 w 5045812"/>
              <a:gd name="connsiteY0" fmla="*/ 0 h 732315"/>
              <a:gd name="connsiteX1" fmla="*/ 429002 w 5045812"/>
              <a:gd name="connsiteY1" fmla="*/ 373222 h 732315"/>
              <a:gd name="connsiteX2" fmla="*/ 27039 w 5045812"/>
              <a:gd name="connsiteY2" fmla="*/ 70659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32315"/>
              <a:gd name="connsiteX1" fmla="*/ 429002 w 5045812"/>
              <a:gd name="connsiteY1" fmla="*/ 373222 h 732315"/>
              <a:gd name="connsiteX2" fmla="*/ 27039 w 5045812"/>
              <a:gd name="connsiteY2" fmla="*/ 72183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24695"/>
              <a:gd name="connsiteX1" fmla="*/ 429002 w 5045812"/>
              <a:gd name="connsiteY1" fmla="*/ 373222 h 724695"/>
              <a:gd name="connsiteX2" fmla="*/ 27039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45812"/>
              <a:gd name="connsiteY0" fmla="*/ 0 h 724695"/>
              <a:gd name="connsiteX1" fmla="*/ 429002 w 5045812"/>
              <a:gd name="connsiteY1" fmla="*/ 373222 h 724695"/>
              <a:gd name="connsiteX2" fmla="*/ 35521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28846"/>
              <a:gd name="connsiteY0" fmla="*/ 0 h 724695"/>
              <a:gd name="connsiteX1" fmla="*/ 412036 w 5028846"/>
              <a:gd name="connsiteY1" fmla="*/ 373222 h 724695"/>
              <a:gd name="connsiteX2" fmla="*/ 18555 w 5028846"/>
              <a:gd name="connsiteY2" fmla="*/ 721838 h 724695"/>
              <a:gd name="connsiteX3" fmla="*/ 5028846 w 5028846"/>
              <a:gd name="connsiteY3" fmla="*/ 724695 h 724695"/>
              <a:gd name="connsiteX4" fmla="*/ 5024391 w 5028846"/>
              <a:gd name="connsiteY4" fmla="*/ 11907 h 724695"/>
              <a:gd name="connsiteX5" fmla="*/ 0 w 5028846"/>
              <a:gd name="connsiteY5" fmla="*/ 0 h 72469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17703 w 5122158"/>
              <a:gd name="connsiteY4" fmla="*/ 95727 h 808515"/>
              <a:gd name="connsiteX5" fmla="*/ 0 w 5122158"/>
              <a:gd name="connsiteY5" fmla="*/ 0 h 80851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09220 w 5122158"/>
              <a:gd name="connsiteY4" fmla="*/ 19527 h 808515"/>
              <a:gd name="connsiteX5" fmla="*/ 0 w 5122158"/>
              <a:gd name="connsiteY5" fmla="*/ 0 h 808515"/>
              <a:gd name="connsiteX0" fmla="*/ 0 w 5122158"/>
              <a:gd name="connsiteY0" fmla="*/ 3333 h 811848"/>
              <a:gd name="connsiteX1" fmla="*/ 505348 w 5122158"/>
              <a:gd name="connsiteY1" fmla="*/ 460375 h 811848"/>
              <a:gd name="connsiteX2" fmla="*/ 111867 w 5122158"/>
              <a:gd name="connsiteY2" fmla="*/ 808991 h 811848"/>
              <a:gd name="connsiteX3" fmla="*/ 5122158 w 5122158"/>
              <a:gd name="connsiteY3" fmla="*/ 811848 h 811848"/>
              <a:gd name="connsiteX4" fmla="*/ 5109220 w 5122158"/>
              <a:gd name="connsiteY4" fmla="*/ 0 h 811848"/>
              <a:gd name="connsiteX5" fmla="*/ 0 w 5122158"/>
              <a:gd name="connsiteY5" fmla="*/ 3333 h 811848"/>
              <a:gd name="connsiteX0" fmla="*/ 0 w 5122158"/>
              <a:gd name="connsiteY0" fmla="*/ 3333 h 839471"/>
              <a:gd name="connsiteX1" fmla="*/ 505348 w 5122158"/>
              <a:gd name="connsiteY1" fmla="*/ 460375 h 839471"/>
              <a:gd name="connsiteX2" fmla="*/ 86418 w 5122158"/>
              <a:gd name="connsiteY2" fmla="*/ 839471 h 839471"/>
              <a:gd name="connsiteX3" fmla="*/ 5122158 w 5122158"/>
              <a:gd name="connsiteY3" fmla="*/ 811848 h 839471"/>
              <a:gd name="connsiteX4" fmla="*/ 5109220 w 5122158"/>
              <a:gd name="connsiteY4" fmla="*/ 0 h 839471"/>
              <a:gd name="connsiteX5" fmla="*/ 0 w 5122158"/>
              <a:gd name="connsiteY5" fmla="*/ 3333 h 839471"/>
              <a:gd name="connsiteX0" fmla="*/ 0 w 5122158"/>
              <a:gd name="connsiteY0" fmla="*/ 3333 h 824231"/>
              <a:gd name="connsiteX1" fmla="*/ 505348 w 5122158"/>
              <a:gd name="connsiteY1" fmla="*/ 460375 h 824231"/>
              <a:gd name="connsiteX2" fmla="*/ 86418 w 5122158"/>
              <a:gd name="connsiteY2" fmla="*/ 824231 h 824231"/>
              <a:gd name="connsiteX3" fmla="*/ 5122158 w 5122158"/>
              <a:gd name="connsiteY3" fmla="*/ 811848 h 824231"/>
              <a:gd name="connsiteX4" fmla="*/ 5109220 w 5122158"/>
              <a:gd name="connsiteY4" fmla="*/ 0 h 824231"/>
              <a:gd name="connsiteX5" fmla="*/ 0 w 5122158"/>
              <a:gd name="connsiteY5" fmla="*/ 3333 h 824231"/>
              <a:gd name="connsiteX0" fmla="*/ 0 w 5113675"/>
              <a:gd name="connsiteY0" fmla="*/ 3333 h 872808"/>
              <a:gd name="connsiteX1" fmla="*/ 505348 w 5113675"/>
              <a:gd name="connsiteY1" fmla="*/ 460375 h 872808"/>
              <a:gd name="connsiteX2" fmla="*/ 86418 w 5113675"/>
              <a:gd name="connsiteY2" fmla="*/ 824231 h 872808"/>
              <a:gd name="connsiteX3" fmla="*/ 5113675 w 5113675"/>
              <a:gd name="connsiteY3" fmla="*/ 872808 h 872808"/>
              <a:gd name="connsiteX4" fmla="*/ 5109220 w 5113675"/>
              <a:gd name="connsiteY4" fmla="*/ 0 h 872808"/>
              <a:gd name="connsiteX5" fmla="*/ 0 w 5113675"/>
              <a:gd name="connsiteY5" fmla="*/ 3333 h 872808"/>
              <a:gd name="connsiteX0" fmla="*/ 0 w 5113675"/>
              <a:gd name="connsiteY0" fmla="*/ 3333 h 880428"/>
              <a:gd name="connsiteX1" fmla="*/ 505348 w 5113675"/>
              <a:gd name="connsiteY1" fmla="*/ 460375 h 880428"/>
              <a:gd name="connsiteX2" fmla="*/ 86418 w 5113675"/>
              <a:gd name="connsiteY2" fmla="*/ 82423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478840 w 5113675"/>
              <a:gd name="connsiteY1" fmla="*/ 436562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6894 w 5120569"/>
              <a:gd name="connsiteY0" fmla="*/ 3333 h 880428"/>
              <a:gd name="connsiteX1" fmla="*/ 485734 w 5120569"/>
              <a:gd name="connsiteY1" fmla="*/ 436562 h 880428"/>
              <a:gd name="connsiteX2" fmla="*/ 0 w 5120569"/>
              <a:gd name="connsiteY2" fmla="*/ 877571 h 880428"/>
              <a:gd name="connsiteX3" fmla="*/ 5120569 w 5120569"/>
              <a:gd name="connsiteY3" fmla="*/ 880428 h 880428"/>
              <a:gd name="connsiteX4" fmla="*/ 5116114 w 5120569"/>
              <a:gd name="connsiteY4" fmla="*/ 0 h 880428"/>
              <a:gd name="connsiteX5" fmla="*/ 6894 w 5120569"/>
              <a:gd name="connsiteY5" fmla="*/ 3333 h 880428"/>
              <a:gd name="connsiteX0" fmla="*/ 12196 w 5125871"/>
              <a:gd name="connsiteY0" fmla="*/ 3333 h 880428"/>
              <a:gd name="connsiteX1" fmla="*/ 491036 w 5125871"/>
              <a:gd name="connsiteY1" fmla="*/ 436562 h 880428"/>
              <a:gd name="connsiteX2" fmla="*/ 0 w 5125871"/>
              <a:gd name="connsiteY2" fmla="*/ 877571 h 880428"/>
              <a:gd name="connsiteX3" fmla="*/ 5125871 w 5125871"/>
              <a:gd name="connsiteY3" fmla="*/ 880428 h 880428"/>
              <a:gd name="connsiteX4" fmla="*/ 5121416 w 5125871"/>
              <a:gd name="connsiteY4" fmla="*/ 0 h 880428"/>
              <a:gd name="connsiteX5" fmla="*/ 12196 w 5125871"/>
              <a:gd name="connsiteY5" fmla="*/ 3333 h 880428"/>
              <a:gd name="connsiteX0" fmla="*/ 12196 w 5125871"/>
              <a:gd name="connsiteY0" fmla="*/ 3333 h 882333"/>
              <a:gd name="connsiteX1" fmla="*/ 491036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12196 w 5125871"/>
              <a:gd name="connsiteY0" fmla="*/ 3333 h 882333"/>
              <a:gd name="connsiteX1" fmla="*/ 198114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2266 w 5125871"/>
              <a:gd name="connsiteY0" fmla="*/ 3333 h 882333"/>
              <a:gd name="connsiteX1" fmla="*/ 198114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2266 w 5125871"/>
              <a:gd name="connsiteY5" fmla="*/ 3333 h 882333"/>
              <a:gd name="connsiteX0" fmla="*/ 0 w 5126824"/>
              <a:gd name="connsiteY0" fmla="*/ 3333 h 882333"/>
              <a:gd name="connsiteX1" fmla="*/ 199067 w 5126824"/>
              <a:gd name="connsiteY1" fmla="*/ 436562 h 882333"/>
              <a:gd name="connsiteX2" fmla="*/ 953 w 5126824"/>
              <a:gd name="connsiteY2" fmla="*/ 882333 h 882333"/>
              <a:gd name="connsiteX3" fmla="*/ 5126824 w 5126824"/>
              <a:gd name="connsiteY3" fmla="*/ 880428 h 882333"/>
              <a:gd name="connsiteX4" fmla="*/ 5122369 w 5126824"/>
              <a:gd name="connsiteY4" fmla="*/ 0 h 882333"/>
              <a:gd name="connsiteX5" fmla="*/ 0 w 5126824"/>
              <a:gd name="connsiteY5" fmla="*/ 3333 h 882333"/>
              <a:gd name="connsiteX0" fmla="*/ 0 w 5126824"/>
              <a:gd name="connsiteY0" fmla="*/ 3333 h 882333"/>
              <a:gd name="connsiteX1" fmla="*/ 190482 w 5126824"/>
              <a:gd name="connsiteY1" fmla="*/ 436562 h 882333"/>
              <a:gd name="connsiteX2" fmla="*/ 953 w 5126824"/>
              <a:gd name="connsiteY2" fmla="*/ 882333 h 882333"/>
              <a:gd name="connsiteX3" fmla="*/ 5126824 w 5126824"/>
              <a:gd name="connsiteY3" fmla="*/ 880428 h 882333"/>
              <a:gd name="connsiteX4" fmla="*/ 5122369 w 5126824"/>
              <a:gd name="connsiteY4" fmla="*/ 0 h 882333"/>
              <a:gd name="connsiteX5" fmla="*/ 0 w 5126824"/>
              <a:gd name="connsiteY5" fmla="*/ 3333 h 882333"/>
              <a:gd name="connsiteX0" fmla="*/ 3339 w 5130163"/>
              <a:gd name="connsiteY0" fmla="*/ 3333 h 882333"/>
              <a:gd name="connsiteX1" fmla="*/ 193821 w 5130163"/>
              <a:gd name="connsiteY1" fmla="*/ 436562 h 882333"/>
              <a:gd name="connsiteX2" fmla="*/ 0 w 5130163"/>
              <a:gd name="connsiteY2" fmla="*/ 882333 h 882333"/>
              <a:gd name="connsiteX3" fmla="*/ 5130163 w 5130163"/>
              <a:gd name="connsiteY3" fmla="*/ 880428 h 882333"/>
              <a:gd name="connsiteX4" fmla="*/ 5125708 w 5130163"/>
              <a:gd name="connsiteY4" fmla="*/ 0 h 882333"/>
              <a:gd name="connsiteX5" fmla="*/ 3339 w 5130163"/>
              <a:gd name="connsiteY5" fmla="*/ 3333 h 882333"/>
              <a:gd name="connsiteX0" fmla="*/ 119 w 5130163"/>
              <a:gd name="connsiteY0" fmla="*/ 3333 h 882333"/>
              <a:gd name="connsiteX1" fmla="*/ 193821 w 5130163"/>
              <a:gd name="connsiteY1" fmla="*/ 436562 h 882333"/>
              <a:gd name="connsiteX2" fmla="*/ 0 w 5130163"/>
              <a:gd name="connsiteY2" fmla="*/ 882333 h 882333"/>
              <a:gd name="connsiteX3" fmla="*/ 5130163 w 5130163"/>
              <a:gd name="connsiteY3" fmla="*/ 880428 h 882333"/>
              <a:gd name="connsiteX4" fmla="*/ 5125708 w 5130163"/>
              <a:gd name="connsiteY4" fmla="*/ 0 h 882333"/>
              <a:gd name="connsiteX5" fmla="*/ 119 w 5130163"/>
              <a:gd name="connsiteY5" fmla="*/ 3333 h 882333"/>
              <a:gd name="connsiteX0" fmla="*/ 17289 w 5130163"/>
              <a:gd name="connsiteY0" fmla="*/ 0 h 885480"/>
              <a:gd name="connsiteX1" fmla="*/ 193821 w 5130163"/>
              <a:gd name="connsiteY1" fmla="*/ 439709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7289 w 5130163"/>
              <a:gd name="connsiteY0" fmla="*/ 0 h 885480"/>
              <a:gd name="connsiteX1" fmla="*/ 205268 w 5130163"/>
              <a:gd name="connsiteY1" fmla="*/ 439709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7289 w 5130163"/>
              <a:gd name="connsiteY0" fmla="*/ 0 h 885480"/>
              <a:gd name="connsiteX1" fmla="*/ 199545 w 5130163"/>
              <a:gd name="connsiteY1" fmla="*/ 433230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0851 w 5123725"/>
              <a:gd name="connsiteY0" fmla="*/ 0 h 885480"/>
              <a:gd name="connsiteX1" fmla="*/ 193107 w 5123725"/>
              <a:gd name="connsiteY1" fmla="*/ 433230 h 885480"/>
              <a:gd name="connsiteX2" fmla="*/ 0 w 5123725"/>
              <a:gd name="connsiteY2" fmla="*/ 885480 h 885480"/>
              <a:gd name="connsiteX3" fmla="*/ 5123725 w 5123725"/>
              <a:gd name="connsiteY3" fmla="*/ 883575 h 885480"/>
              <a:gd name="connsiteX4" fmla="*/ 5119270 w 5123725"/>
              <a:gd name="connsiteY4" fmla="*/ 3147 h 885480"/>
              <a:gd name="connsiteX5" fmla="*/ 10851 w 5123725"/>
              <a:gd name="connsiteY5" fmla="*/ 0 h 885480"/>
              <a:gd name="connsiteX0" fmla="*/ 6559 w 5119433"/>
              <a:gd name="connsiteY0" fmla="*/ 0 h 885480"/>
              <a:gd name="connsiteX1" fmla="*/ 188815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199546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201692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199545 w 5119433"/>
              <a:gd name="connsiteY1" fmla="*/ 442949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12997 w 5119433"/>
              <a:gd name="connsiteY0" fmla="*/ 1712 h 882333"/>
              <a:gd name="connsiteX1" fmla="*/ 199545 w 5119433"/>
              <a:gd name="connsiteY1" fmla="*/ 439802 h 882333"/>
              <a:gd name="connsiteX2" fmla="*/ 0 w 5119433"/>
              <a:gd name="connsiteY2" fmla="*/ 882333 h 882333"/>
              <a:gd name="connsiteX3" fmla="*/ 5119433 w 5119433"/>
              <a:gd name="connsiteY3" fmla="*/ 880428 h 882333"/>
              <a:gd name="connsiteX4" fmla="*/ 5114978 w 5119433"/>
              <a:gd name="connsiteY4" fmla="*/ 0 h 882333"/>
              <a:gd name="connsiteX5" fmla="*/ 12997 w 5119433"/>
              <a:gd name="connsiteY5" fmla="*/ 1712 h 882333"/>
              <a:gd name="connsiteX0" fmla="*/ 12997 w 5119433"/>
              <a:gd name="connsiteY0" fmla="*/ 1712 h 882333"/>
              <a:gd name="connsiteX1" fmla="*/ 18677 w 5119433"/>
              <a:gd name="connsiteY1" fmla="*/ 439803 h 882333"/>
              <a:gd name="connsiteX2" fmla="*/ 0 w 5119433"/>
              <a:gd name="connsiteY2" fmla="*/ 882333 h 882333"/>
              <a:gd name="connsiteX3" fmla="*/ 5119433 w 5119433"/>
              <a:gd name="connsiteY3" fmla="*/ 880428 h 882333"/>
              <a:gd name="connsiteX4" fmla="*/ 5114978 w 5119433"/>
              <a:gd name="connsiteY4" fmla="*/ 0 h 882333"/>
              <a:gd name="connsiteX5" fmla="*/ 12997 w 5119433"/>
              <a:gd name="connsiteY5" fmla="*/ 1712 h 882333"/>
              <a:gd name="connsiteX0" fmla="*/ 1 w 5106437"/>
              <a:gd name="connsiteY0" fmla="*/ 1712 h 882333"/>
              <a:gd name="connsiteX1" fmla="*/ 5681 w 5106437"/>
              <a:gd name="connsiteY1" fmla="*/ 439803 h 882333"/>
              <a:gd name="connsiteX2" fmla="*/ 15559 w 5106437"/>
              <a:gd name="connsiteY2" fmla="*/ 882333 h 882333"/>
              <a:gd name="connsiteX3" fmla="*/ 5106437 w 5106437"/>
              <a:gd name="connsiteY3" fmla="*/ 880428 h 882333"/>
              <a:gd name="connsiteX4" fmla="*/ 5101982 w 5106437"/>
              <a:gd name="connsiteY4" fmla="*/ 0 h 882333"/>
              <a:gd name="connsiteX5" fmla="*/ 1 w 5106437"/>
              <a:gd name="connsiteY5" fmla="*/ 1712 h 88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6437" h="882333">
                <a:moveTo>
                  <a:pt x="1" y="1712"/>
                </a:moveTo>
                <a:cubicBezTo>
                  <a:pt x="1894" y="147742"/>
                  <a:pt x="3788" y="293773"/>
                  <a:pt x="5681" y="439803"/>
                </a:cubicBezTo>
                <a:lnTo>
                  <a:pt x="15559" y="882333"/>
                </a:lnTo>
                <a:lnTo>
                  <a:pt x="5106437" y="880428"/>
                </a:lnTo>
                <a:cubicBezTo>
                  <a:pt x="5104952" y="490432"/>
                  <a:pt x="5103467" y="389996"/>
                  <a:pt x="5101982" y="0"/>
                </a:cubicBezTo>
                <a:lnTo>
                  <a:pt x="1" y="1712"/>
                </a:lnTo>
                <a:close/>
              </a:path>
            </a:pathLst>
          </a:custGeom>
          <a:gradFill flip="none" rotWithShape="1">
            <a:gsLst>
              <a:gs pos="57000">
                <a:srgbClr val="033453">
                  <a:alpha val="50000"/>
                </a:srgbClr>
              </a:gs>
              <a:gs pos="50000">
                <a:srgbClr val="033453">
                  <a:alpha val="40000"/>
                </a:srgbClr>
              </a:gs>
              <a:gs pos="0">
                <a:srgbClr val="033453">
                  <a:alpha val="0"/>
                </a:srgbClr>
              </a:gs>
              <a:gs pos="10000">
                <a:srgbClr val="033453">
                  <a:alpha val="5000"/>
                </a:srgbClr>
              </a:gs>
              <a:gs pos="29000">
                <a:srgbClr val="033453">
                  <a:alpha val="20000"/>
                </a:srgbClr>
              </a:gs>
              <a:gs pos="21000">
                <a:srgbClr val="033453">
                  <a:alpha val="10000"/>
                </a:srgbClr>
              </a:gs>
              <a:gs pos="41000">
                <a:srgbClr val="033453">
                  <a:alpha val="25000"/>
                </a:srgbClr>
              </a:gs>
              <a:gs pos="100000">
                <a:srgbClr val="033453"/>
              </a:gs>
              <a:gs pos="70000">
                <a:srgbClr val="033453">
                  <a:alpha val="75000"/>
                </a:srgbClr>
              </a:gs>
              <a:gs pos="64000">
                <a:srgbClr val="033453">
                  <a:alpha val="65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000" dirty="0" smtClean="0">
                <a:solidFill>
                  <a:srgbClr val="00225A"/>
                </a:solidFill>
                <a:latin typeface="Garamond" panose="02020404030301010803" pitchFamily="18" charset="0"/>
              </a:rPr>
              <a:t>    </a:t>
            </a:r>
            <a:endParaRPr lang="en-US" sz="3000" b="1" dirty="0">
              <a:solidFill>
                <a:schemeClr val="bg1"/>
              </a:solidFill>
              <a:latin typeface="Garamond" panose="02020404030301010803" pitchFamily="18" charset="0"/>
            </a:endParaRPr>
          </a:p>
        </p:txBody>
      </p:sp>
      <p:sp>
        <p:nvSpPr>
          <p:cNvPr id="19" name="Rectangle 18"/>
          <p:cNvSpPr/>
          <p:nvPr/>
        </p:nvSpPr>
        <p:spPr>
          <a:xfrm rot="5400000">
            <a:off x="9078878" y="-2302896"/>
            <a:ext cx="805459" cy="5411254"/>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9083640" y="3744881"/>
            <a:ext cx="805459" cy="5420780"/>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970522" y="-1"/>
            <a:ext cx="805459" cy="6858000"/>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33091" y="1920869"/>
            <a:ext cx="2902661" cy="1200329"/>
          </a:xfrm>
          <a:prstGeom prst="rect">
            <a:avLst/>
          </a:prstGeom>
          <a:noFill/>
        </p:spPr>
        <p:txBody>
          <a:bodyPr wrap="square" rtlCol="0">
            <a:spAutoFit/>
          </a:bodyPr>
          <a:lstStyle/>
          <a:p>
            <a:r>
              <a:rPr lang="nb-NO" sz="2400" b="1" dirty="0" smtClean="0">
                <a:solidFill>
                  <a:srgbClr val="344A5F"/>
                </a:solidFill>
                <a:latin typeface="Glacial Indifference" pitchFamily="50" charset="0"/>
              </a:rPr>
              <a:t>RAW AIS DATA</a:t>
            </a:r>
          </a:p>
          <a:p>
            <a:r>
              <a:rPr lang="nb-NO" sz="2400" dirty="0" smtClean="0">
                <a:solidFill>
                  <a:srgbClr val="344A5F"/>
                </a:solidFill>
                <a:latin typeface="Glacial Indifference" pitchFamily="50" charset="0"/>
              </a:rPr>
              <a:t>1.3 billion obs.</a:t>
            </a:r>
            <a:endParaRPr lang="nb-NO" sz="2400" dirty="0">
              <a:solidFill>
                <a:srgbClr val="344A5F"/>
              </a:solidFill>
              <a:latin typeface="Glacial Indifference" pitchFamily="50" charset="0"/>
            </a:endParaRPr>
          </a:p>
          <a:p>
            <a:r>
              <a:rPr lang="nb-NO" sz="2400" dirty="0" smtClean="0">
                <a:solidFill>
                  <a:srgbClr val="344A5F"/>
                </a:solidFill>
                <a:latin typeface="Glacial Indifference" pitchFamily="50" charset="0"/>
              </a:rPr>
              <a:t>80,000 </a:t>
            </a:r>
            <a:r>
              <a:rPr lang="nb-NO" sz="2400" dirty="0" err="1" smtClean="0">
                <a:solidFill>
                  <a:srgbClr val="344A5F"/>
                </a:solidFill>
                <a:latin typeface="Glacial Indifference" pitchFamily="50" charset="0"/>
              </a:rPr>
              <a:t>vessels</a:t>
            </a:r>
            <a:endParaRPr lang="en-US" sz="2400" dirty="0">
              <a:solidFill>
                <a:srgbClr val="344A5F"/>
              </a:solidFill>
              <a:latin typeface="Glacial Indifference" pitchFamily="50" charset="0"/>
            </a:endParaRPr>
          </a:p>
        </p:txBody>
      </p:sp>
      <p:sp>
        <p:nvSpPr>
          <p:cNvPr id="36" name="Isosceles Triangle 35"/>
          <p:cNvSpPr/>
          <p:nvPr/>
        </p:nvSpPr>
        <p:spPr>
          <a:xfrm rot="5400000">
            <a:off x="5832442" y="3257549"/>
            <a:ext cx="342900" cy="3429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3135752" y="1945058"/>
            <a:ext cx="2764581" cy="1200329"/>
          </a:xfrm>
          <a:prstGeom prst="rect">
            <a:avLst/>
          </a:prstGeom>
          <a:noFill/>
        </p:spPr>
        <p:txBody>
          <a:bodyPr wrap="square" rtlCol="0">
            <a:spAutoFit/>
          </a:bodyPr>
          <a:lstStyle/>
          <a:p>
            <a:r>
              <a:rPr lang="nb-NO" sz="2400" b="1" dirty="0" smtClean="0">
                <a:solidFill>
                  <a:srgbClr val="F3AE4E"/>
                </a:solidFill>
                <a:latin typeface="Glacial Indifference" pitchFamily="50" charset="0"/>
              </a:rPr>
              <a:t>VESSELS</a:t>
            </a:r>
          </a:p>
          <a:p>
            <a:r>
              <a:rPr lang="nb-NO" sz="2400" dirty="0" err="1" smtClean="0">
                <a:solidFill>
                  <a:srgbClr val="344A5F"/>
                </a:solidFill>
                <a:latin typeface="Glacial Indifference" pitchFamily="50" charset="0"/>
              </a:rPr>
              <a:t>Quetzal</a:t>
            </a:r>
            <a:r>
              <a:rPr lang="nb-NO" sz="2400" dirty="0" smtClean="0">
                <a:solidFill>
                  <a:srgbClr val="344A5F"/>
                </a:solidFill>
                <a:latin typeface="Glacial Indifference" pitchFamily="50" charset="0"/>
              </a:rPr>
              <a:t> Arrow</a:t>
            </a:r>
          </a:p>
          <a:p>
            <a:r>
              <a:rPr lang="nb-NO" sz="2400" dirty="0" smtClean="0">
                <a:solidFill>
                  <a:srgbClr val="344A5F"/>
                </a:solidFill>
                <a:latin typeface="Glacial Indifference" pitchFamily="50" charset="0"/>
              </a:rPr>
              <a:t>Liberty</a:t>
            </a:r>
          </a:p>
        </p:txBody>
      </p:sp>
      <mc:AlternateContent xmlns:mc="http://schemas.openxmlformats.org/markup-compatibility/2006" xmlns:a14="http://schemas.microsoft.com/office/drawing/2010/main">
        <mc:Choice Requires="a14">
          <p:sp>
            <p:nvSpPr>
              <p:cNvPr id="38" name="TextBox 37"/>
              <p:cNvSpPr txBox="1"/>
              <p:nvPr/>
            </p:nvSpPr>
            <p:spPr>
              <a:xfrm>
                <a:off x="302130" y="3707690"/>
                <a:ext cx="2764581" cy="2154436"/>
              </a:xfrm>
              <a:prstGeom prst="rect">
                <a:avLst/>
              </a:prstGeom>
              <a:noFill/>
            </p:spPr>
            <p:txBody>
              <a:bodyPr wrap="square" rtlCol="0">
                <a:spAutoFit/>
              </a:bodyPr>
              <a:lstStyle/>
              <a:p>
                <a:r>
                  <a:rPr lang="nb-NO" sz="2400" b="1" dirty="0" smtClean="0">
                    <a:solidFill>
                      <a:srgbClr val="F3AE4E"/>
                    </a:solidFill>
                    <a:latin typeface="Glacial Indifference" pitchFamily="50" charset="0"/>
                  </a:rPr>
                  <a:t>DBSCAN </a:t>
                </a:r>
                <a:r>
                  <a:rPr lang="nb-NO" sz="2400" b="1" dirty="0" err="1" smtClean="0">
                    <a:solidFill>
                      <a:srgbClr val="F3AE4E"/>
                    </a:solidFill>
                    <a:latin typeface="Glacial Indifference" pitchFamily="50" charset="0"/>
                  </a:rPr>
                  <a:t>param</a:t>
                </a:r>
                <a:r>
                  <a:rPr lang="nb-NO" sz="2400" b="1" dirty="0" smtClean="0">
                    <a:solidFill>
                      <a:srgbClr val="F3AE4E"/>
                    </a:solidFill>
                    <a:latin typeface="Glacial Indifference" pitchFamily="50" charset="0"/>
                  </a:rPr>
                  <a:t>.</a:t>
                </a:r>
              </a:p>
              <a:p>
                <a:r>
                  <a:rPr lang="nb-NO" sz="2200" dirty="0" smtClean="0">
                    <a:solidFill>
                      <a:srgbClr val="344A5F"/>
                    </a:solidFill>
                    <a:latin typeface="Glacial Indifference" pitchFamily="50" charset="0"/>
                  </a:rPr>
                  <a:t>Min-</a:t>
                </a:r>
                <a:r>
                  <a:rPr lang="nb-NO" sz="2200" dirty="0" err="1" smtClean="0">
                    <a:solidFill>
                      <a:srgbClr val="344A5F"/>
                    </a:solidFill>
                    <a:latin typeface="Glacial Indifference" pitchFamily="50" charset="0"/>
                  </a:rPr>
                  <a:t>pts</a:t>
                </a:r>
                <a:r>
                  <a:rPr lang="nb-NO" sz="2200" dirty="0" smtClean="0">
                    <a:solidFill>
                      <a:srgbClr val="344A5F"/>
                    </a:solidFill>
                    <a:latin typeface="Glacial Indifference" pitchFamily="50" charset="0"/>
                  </a:rPr>
                  <a:t>: 3</a:t>
                </a:r>
              </a:p>
              <a:p>
                <a14:m>
                  <m:oMath xmlns:m="http://schemas.openxmlformats.org/officeDocument/2006/math">
                    <m:r>
                      <a:rPr lang="nb-NO" sz="2200" b="0" i="1" smtClean="0">
                        <a:solidFill>
                          <a:srgbClr val="344A5F"/>
                        </a:solidFill>
                        <a:latin typeface="Cambria Math" panose="02040503050406030204" pitchFamily="18" charset="0"/>
                        <a:ea typeface="Cambria Math" panose="02040503050406030204" pitchFamily="18" charset="0"/>
                      </a:rPr>
                      <m:t>𝜀</m:t>
                    </m:r>
                  </m:oMath>
                </a14:m>
                <a:r>
                  <a:rPr lang="nb-NO" sz="2200" dirty="0" smtClean="0">
                    <a:solidFill>
                      <a:srgbClr val="344A5F"/>
                    </a:solidFill>
                    <a:latin typeface="Glacial Indifference" pitchFamily="50" charset="0"/>
                  </a:rPr>
                  <a:t>-</a:t>
                </a:r>
                <a:r>
                  <a:rPr lang="nb-NO" sz="2200" dirty="0" err="1" smtClean="0">
                    <a:solidFill>
                      <a:srgbClr val="344A5F"/>
                    </a:solidFill>
                    <a:latin typeface="Glacial Indifference" pitchFamily="50" charset="0"/>
                  </a:rPr>
                  <a:t>distance</a:t>
                </a:r>
                <a:r>
                  <a:rPr lang="nb-NO" sz="2200" dirty="0" smtClean="0">
                    <a:solidFill>
                      <a:srgbClr val="344A5F"/>
                    </a:solidFill>
                    <a:latin typeface="Glacial Indifference" pitchFamily="50" charset="0"/>
                  </a:rPr>
                  <a:t>: </a:t>
                </a:r>
              </a:p>
              <a:p>
                <a:r>
                  <a:rPr lang="nb-NO" sz="2200" dirty="0" smtClean="0">
                    <a:solidFill>
                      <a:srgbClr val="344A5F"/>
                    </a:solidFill>
                    <a:latin typeface="Glacial Indifference" pitchFamily="50" charset="0"/>
                  </a:rPr>
                  <a:t>130m </a:t>
                </a:r>
              </a:p>
              <a:p>
                <a:r>
                  <a:rPr lang="nb-NO" sz="2200" dirty="0" smtClean="0">
                    <a:solidFill>
                      <a:srgbClr val="344A5F"/>
                    </a:solidFill>
                    <a:latin typeface="Glacial Indifference" pitchFamily="50" charset="0"/>
                  </a:rPr>
                  <a:t>(0.0012 </a:t>
                </a:r>
                <a:r>
                  <a:rPr lang="nb-NO" sz="2200" dirty="0" err="1" smtClean="0">
                    <a:solidFill>
                      <a:srgbClr val="344A5F"/>
                    </a:solidFill>
                    <a:latin typeface="Glacial Indifference" pitchFamily="50" charset="0"/>
                  </a:rPr>
                  <a:t>dec</a:t>
                </a:r>
                <a:r>
                  <a:rPr lang="nb-NO" sz="2200" dirty="0" smtClean="0">
                    <a:solidFill>
                      <a:srgbClr val="344A5F"/>
                    </a:solidFill>
                    <a:latin typeface="Glacial Indifference" pitchFamily="50" charset="0"/>
                  </a:rPr>
                  <a:t>. </a:t>
                </a:r>
                <a:r>
                  <a:rPr lang="nb-NO" sz="2200" dirty="0" err="1">
                    <a:solidFill>
                      <a:srgbClr val="344A5F"/>
                    </a:solidFill>
                    <a:latin typeface="Glacial Indifference" pitchFamily="50" charset="0"/>
                  </a:rPr>
                  <a:t>d</a:t>
                </a:r>
                <a:r>
                  <a:rPr lang="nb-NO" sz="2200" dirty="0" err="1" smtClean="0">
                    <a:solidFill>
                      <a:srgbClr val="344A5F"/>
                    </a:solidFill>
                    <a:latin typeface="Glacial Indifference" pitchFamily="50" charset="0"/>
                  </a:rPr>
                  <a:t>egrees</a:t>
                </a:r>
                <a:r>
                  <a:rPr lang="nb-NO" sz="2200" dirty="0" smtClean="0">
                    <a:solidFill>
                      <a:srgbClr val="344A5F"/>
                    </a:solidFill>
                    <a:latin typeface="Glacial Indifference" pitchFamily="50" charset="0"/>
                  </a:rPr>
                  <a:t>)</a:t>
                </a:r>
              </a:p>
            </p:txBody>
          </p:sp>
        </mc:Choice>
        <mc:Fallback xmlns="">
          <p:sp>
            <p:nvSpPr>
              <p:cNvPr id="38" name="TextBox 37"/>
              <p:cNvSpPr txBox="1">
                <a:spLocks noRot="1" noChangeAspect="1" noMove="1" noResize="1" noEditPoints="1" noAdjustHandles="1" noChangeArrowheads="1" noChangeShapeType="1" noTextEdit="1"/>
              </p:cNvSpPr>
              <p:nvPr/>
            </p:nvSpPr>
            <p:spPr>
              <a:xfrm>
                <a:off x="302130" y="3707690"/>
                <a:ext cx="2764581" cy="2154436"/>
              </a:xfrm>
              <a:prstGeom prst="rect">
                <a:avLst/>
              </a:prstGeom>
              <a:blipFill>
                <a:blip r:embed="rId5"/>
                <a:stretch>
                  <a:fillRect l="-3532" t="-1977" b="-5085"/>
                </a:stretch>
              </a:blipFill>
            </p:spPr>
            <p:txBody>
              <a:bodyPr/>
              <a:lstStyle/>
              <a:p>
                <a:r>
                  <a:rPr lang="en-US">
                    <a:noFill/>
                  </a:rPr>
                  <a:t> </a:t>
                </a:r>
              </a:p>
            </p:txBody>
          </p:sp>
        </mc:Fallback>
      </mc:AlternateContent>
      <p:sp>
        <p:nvSpPr>
          <p:cNvPr id="39" name="TextBox 38"/>
          <p:cNvSpPr txBox="1"/>
          <p:nvPr/>
        </p:nvSpPr>
        <p:spPr>
          <a:xfrm>
            <a:off x="3066711" y="3735672"/>
            <a:ext cx="2902661" cy="1569660"/>
          </a:xfrm>
          <a:prstGeom prst="rect">
            <a:avLst/>
          </a:prstGeom>
          <a:noFill/>
        </p:spPr>
        <p:txBody>
          <a:bodyPr wrap="square" rtlCol="0">
            <a:spAutoFit/>
          </a:bodyPr>
          <a:lstStyle/>
          <a:p>
            <a:r>
              <a:rPr lang="nb-NO" sz="2400" b="1" dirty="0" smtClean="0">
                <a:solidFill>
                  <a:srgbClr val="344A5F"/>
                </a:solidFill>
                <a:latin typeface="Glacial Indifference" pitchFamily="50" charset="0"/>
              </a:rPr>
              <a:t>BARGES</a:t>
            </a:r>
          </a:p>
          <a:p>
            <a:r>
              <a:rPr lang="nb-NO" sz="2400" dirty="0" smtClean="0">
                <a:solidFill>
                  <a:srgbClr val="344A5F"/>
                </a:solidFill>
                <a:latin typeface="Glacial Indifference" pitchFamily="50" charset="0"/>
              </a:rPr>
              <a:t>Spa bunker 51</a:t>
            </a:r>
          </a:p>
          <a:p>
            <a:r>
              <a:rPr lang="nb-NO" sz="2400" dirty="0" smtClean="0">
                <a:solidFill>
                  <a:srgbClr val="344A5F"/>
                </a:solidFill>
                <a:latin typeface="Glacial Indifference" pitchFamily="50" charset="0"/>
              </a:rPr>
              <a:t>Spa bunker 30</a:t>
            </a:r>
          </a:p>
          <a:p>
            <a:r>
              <a:rPr lang="nb-NO" sz="2400" dirty="0" smtClean="0">
                <a:solidFill>
                  <a:srgbClr val="344A5F"/>
                </a:solidFill>
                <a:latin typeface="Glacial Indifference" pitchFamily="50" charset="0"/>
              </a:rPr>
              <a:t>San Andres IV</a:t>
            </a:r>
            <a:endParaRPr lang="en-US" sz="2400" dirty="0">
              <a:solidFill>
                <a:srgbClr val="344A5F"/>
              </a:solidFill>
              <a:latin typeface="Glacial Indifference" pitchFamily="50" charset="0"/>
            </a:endParaRPr>
          </a:p>
        </p:txBody>
      </p:sp>
      <p:sp>
        <p:nvSpPr>
          <p:cNvPr id="40" name="Oval 39"/>
          <p:cNvSpPr/>
          <p:nvPr/>
        </p:nvSpPr>
        <p:spPr>
          <a:xfrm>
            <a:off x="5098694" y="2402575"/>
            <a:ext cx="292608" cy="285293"/>
          </a:xfrm>
          <a:prstGeom prst="ellipse">
            <a:avLst/>
          </a:prstGeom>
          <a:solidFill>
            <a:srgbClr val="603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098694" y="2773981"/>
            <a:ext cx="292608" cy="285293"/>
          </a:xfrm>
          <a:prstGeom prst="ellipse">
            <a:avLst/>
          </a:prstGeom>
          <a:solidFill>
            <a:srgbClr val="E6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098694" y="4202468"/>
            <a:ext cx="292608" cy="285293"/>
          </a:xfrm>
          <a:prstGeom prst="ellipse">
            <a:avLst/>
          </a:prstGeom>
          <a:solidFill>
            <a:srgbClr val="068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098694" y="4563706"/>
            <a:ext cx="292608" cy="285293"/>
          </a:xfrm>
          <a:prstGeom prst="ellipse">
            <a:avLst/>
          </a:prstGeom>
          <a:solidFill>
            <a:srgbClr val="F95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098694" y="4924944"/>
            <a:ext cx="292608" cy="285293"/>
          </a:xfrm>
          <a:prstGeom prst="ellipse">
            <a:avLst/>
          </a:prstGeom>
          <a:solidFill>
            <a:srgbClr val="185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40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4"/>
                </p:tgtEl>
              </p:cMediaNode>
            </p:vide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EMPIRICAL STUDY</a:t>
            </a:r>
            <a:endParaRPr lang="en-US" sz="3600" dirty="0">
              <a:solidFill>
                <a:srgbClr val="344A5F"/>
              </a:solidFill>
              <a:latin typeface="Glacial Indifference" pitchFamily="50" charset="0"/>
            </a:endParaRPr>
          </a:p>
        </p:txBody>
      </p:sp>
      <p:pic>
        <p:nvPicPr>
          <p:cNvPr id="34" name="Ny video">
            <a:hlinkClick r:id="" action="ppaction://media"/>
          </p:cNvPr>
          <p:cNvPicPr>
            <a:picLocks noChangeAspect="1"/>
          </p:cNvPicPr>
          <p:nvPr>
            <a:videoFile r:link="rId1"/>
            <p:extLst>
              <p:ext uri="{DAA4B4D4-6D71-4841-9C94-3DE7FCFB9230}">
                <p14:media xmlns:p14="http://schemas.microsoft.com/office/powerpoint/2010/main" r:embed="rId2">
                  <p14:trim st="41700" end="0.6458"/>
                  <p14:bmkLst>
                    <p14:bmk name="Bookmark 1" time="0"/>
                  </p14:bmkLst>
                </p14:media>
              </p:ext>
            </p:extLst>
          </p:nvPr>
        </p:nvPicPr>
        <p:blipFill>
          <a:blip r:embed="rId4"/>
          <a:stretch>
            <a:fillRect/>
          </a:stretch>
        </p:blipFill>
        <p:spPr>
          <a:xfrm>
            <a:off x="6037262" y="805457"/>
            <a:ext cx="6996113" cy="5247085"/>
          </a:xfrm>
          <a:prstGeom prst="rect">
            <a:avLst/>
          </a:prstGeom>
        </p:spPr>
      </p:pic>
      <p:sp>
        <p:nvSpPr>
          <p:cNvPr id="10" name="Freeform 9"/>
          <p:cNvSpPr/>
          <p:nvPr/>
        </p:nvSpPr>
        <p:spPr>
          <a:xfrm rot="10800000">
            <a:off x="10919406" y="6653665"/>
            <a:ext cx="1277356" cy="204334"/>
          </a:xfrm>
          <a:custGeom>
            <a:avLst/>
            <a:gdLst>
              <a:gd name="connsiteX0" fmla="*/ 0 w 4960620"/>
              <a:gd name="connsiteY0" fmla="*/ 144780 h 960120"/>
              <a:gd name="connsiteX1" fmla="*/ 426720 w 4960620"/>
              <a:gd name="connsiteY1" fmla="*/ 563880 h 960120"/>
              <a:gd name="connsiteX2" fmla="*/ 15240 w 4960620"/>
              <a:gd name="connsiteY2" fmla="*/ 960120 h 960120"/>
              <a:gd name="connsiteX3" fmla="*/ 4960620 w 4960620"/>
              <a:gd name="connsiteY3" fmla="*/ 960120 h 960120"/>
              <a:gd name="connsiteX4" fmla="*/ 4953000 w 4960620"/>
              <a:gd name="connsiteY4" fmla="*/ 0 h 960120"/>
              <a:gd name="connsiteX5" fmla="*/ 0 w 4960620"/>
              <a:gd name="connsiteY5" fmla="*/ 144780 h 96012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60620 w 4960620"/>
              <a:gd name="connsiteY4" fmla="*/ 30480 h 815340"/>
              <a:gd name="connsiteX5" fmla="*/ 0 w 4960620"/>
              <a:gd name="connsiteY5" fmla="*/ 0 h 815340"/>
              <a:gd name="connsiteX0" fmla="*/ 0 w 4960620"/>
              <a:gd name="connsiteY0" fmla="*/ 0 h 815340"/>
              <a:gd name="connsiteX1" fmla="*/ 426720 w 4960620"/>
              <a:gd name="connsiteY1" fmla="*/ 419100 h 815340"/>
              <a:gd name="connsiteX2" fmla="*/ 15240 w 4960620"/>
              <a:gd name="connsiteY2" fmla="*/ 815340 h 815340"/>
              <a:gd name="connsiteX3" fmla="*/ 4960620 w 4960620"/>
              <a:gd name="connsiteY3" fmla="*/ 815340 h 815340"/>
              <a:gd name="connsiteX4" fmla="*/ 4953000 w 4960620"/>
              <a:gd name="connsiteY4" fmla="*/ 0 h 815340"/>
              <a:gd name="connsiteX5" fmla="*/ 0 w 4960620"/>
              <a:gd name="connsiteY5" fmla="*/ 0 h 815340"/>
              <a:gd name="connsiteX0" fmla="*/ 0 w 4953000"/>
              <a:gd name="connsiteY0" fmla="*/ 0 h 838200"/>
              <a:gd name="connsiteX1" fmla="*/ 426720 w 4953000"/>
              <a:gd name="connsiteY1" fmla="*/ 419100 h 838200"/>
              <a:gd name="connsiteX2" fmla="*/ 15240 w 4953000"/>
              <a:gd name="connsiteY2" fmla="*/ 815340 h 838200"/>
              <a:gd name="connsiteX3" fmla="*/ 4945380 w 4953000"/>
              <a:gd name="connsiteY3" fmla="*/ 838200 h 838200"/>
              <a:gd name="connsiteX4" fmla="*/ 4953000 w 4953000"/>
              <a:gd name="connsiteY4" fmla="*/ 0 h 838200"/>
              <a:gd name="connsiteX5" fmla="*/ 0 w 4953000"/>
              <a:gd name="connsiteY5" fmla="*/ 0 h 838200"/>
              <a:gd name="connsiteX0" fmla="*/ 0 w 4964430"/>
              <a:gd name="connsiteY0" fmla="*/ 0 h 823913"/>
              <a:gd name="connsiteX1" fmla="*/ 426720 w 4964430"/>
              <a:gd name="connsiteY1" fmla="*/ 419100 h 823913"/>
              <a:gd name="connsiteX2" fmla="*/ 15240 w 4964430"/>
              <a:gd name="connsiteY2" fmla="*/ 815340 h 823913"/>
              <a:gd name="connsiteX3" fmla="*/ 4964430 w 4964430"/>
              <a:gd name="connsiteY3" fmla="*/ 823913 h 823913"/>
              <a:gd name="connsiteX4" fmla="*/ 4953000 w 4964430"/>
              <a:gd name="connsiteY4" fmla="*/ 0 h 823913"/>
              <a:gd name="connsiteX5" fmla="*/ 0 w 4964430"/>
              <a:gd name="connsiteY5" fmla="*/ 0 h 823913"/>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9525 h 833438"/>
              <a:gd name="connsiteX5" fmla="*/ 0 w 4954905"/>
              <a:gd name="connsiteY5" fmla="*/ 0 h 833438"/>
              <a:gd name="connsiteX0" fmla="*/ 0 w 4954905"/>
              <a:gd name="connsiteY0" fmla="*/ 0 h 833438"/>
              <a:gd name="connsiteX1" fmla="*/ 417195 w 4954905"/>
              <a:gd name="connsiteY1" fmla="*/ 428625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5715 w 4954905"/>
              <a:gd name="connsiteY2" fmla="*/ 824865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10477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4905"/>
              <a:gd name="connsiteY0" fmla="*/ 0 h 833438"/>
              <a:gd name="connsiteX1" fmla="*/ 414813 w 4954905"/>
              <a:gd name="connsiteY1" fmla="*/ 421481 h 833438"/>
              <a:gd name="connsiteX2" fmla="*/ 8096 w 4954905"/>
              <a:gd name="connsiteY2" fmla="*/ 827247 h 833438"/>
              <a:gd name="connsiteX3" fmla="*/ 4954905 w 4954905"/>
              <a:gd name="connsiteY3" fmla="*/ 833438 h 833438"/>
              <a:gd name="connsiteX4" fmla="*/ 4943475 w 4954905"/>
              <a:gd name="connsiteY4" fmla="*/ 0 h 833438"/>
              <a:gd name="connsiteX5" fmla="*/ 0 w 4954905"/>
              <a:gd name="connsiteY5" fmla="*/ 0 h 833438"/>
              <a:gd name="connsiteX0" fmla="*/ 0 w 4952524"/>
              <a:gd name="connsiteY0" fmla="*/ 7143 h 833438"/>
              <a:gd name="connsiteX1" fmla="*/ 412432 w 4952524"/>
              <a:gd name="connsiteY1" fmla="*/ 421481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7195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6718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0 w 4952524"/>
              <a:gd name="connsiteY0" fmla="*/ 7143 h 833438"/>
              <a:gd name="connsiteX1" fmla="*/ 412432 w 4952524"/>
              <a:gd name="connsiteY1" fmla="*/ 419100 h 833438"/>
              <a:gd name="connsiteX2" fmla="*/ 5715 w 4952524"/>
              <a:gd name="connsiteY2" fmla="*/ 827247 h 833438"/>
              <a:gd name="connsiteX3" fmla="*/ 4952524 w 4952524"/>
              <a:gd name="connsiteY3" fmla="*/ 833438 h 833438"/>
              <a:gd name="connsiteX4" fmla="*/ 4941094 w 4952524"/>
              <a:gd name="connsiteY4" fmla="*/ 0 h 833438"/>
              <a:gd name="connsiteX5" fmla="*/ 0 w 4952524"/>
              <a:gd name="connsiteY5" fmla="*/ 7143 h 833438"/>
              <a:gd name="connsiteX0" fmla="*/ 245361 w 5197885"/>
              <a:gd name="connsiteY0" fmla="*/ 7143 h 1008222"/>
              <a:gd name="connsiteX1" fmla="*/ 657793 w 5197885"/>
              <a:gd name="connsiteY1" fmla="*/ 419100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245361 w 5197885"/>
              <a:gd name="connsiteY0" fmla="*/ 7143 h 1008222"/>
              <a:gd name="connsiteX1" fmla="*/ 636870 w 5197885"/>
              <a:gd name="connsiteY1" fmla="*/ 428625 h 1008222"/>
              <a:gd name="connsiteX2" fmla="*/ 0 w 5197885"/>
              <a:gd name="connsiteY2" fmla="*/ 1008222 h 1008222"/>
              <a:gd name="connsiteX3" fmla="*/ 5197885 w 5197885"/>
              <a:gd name="connsiteY3" fmla="*/ 833438 h 1008222"/>
              <a:gd name="connsiteX4" fmla="*/ 5186455 w 5197885"/>
              <a:gd name="connsiteY4" fmla="*/ 0 h 1008222"/>
              <a:gd name="connsiteX5" fmla="*/ 245361 w 5197885"/>
              <a:gd name="connsiteY5" fmla="*/ 7143 h 1008222"/>
              <a:gd name="connsiteX0" fmla="*/ 0 w 5203600"/>
              <a:gd name="connsiteY0" fmla="*/ 0 h 1153479"/>
              <a:gd name="connsiteX1" fmla="*/ 642585 w 5203600"/>
              <a:gd name="connsiteY1" fmla="*/ 573882 h 1153479"/>
              <a:gd name="connsiteX2" fmla="*/ 5715 w 5203600"/>
              <a:gd name="connsiteY2" fmla="*/ 1153479 h 1153479"/>
              <a:gd name="connsiteX3" fmla="*/ 5203600 w 5203600"/>
              <a:gd name="connsiteY3" fmla="*/ 978695 h 1153479"/>
              <a:gd name="connsiteX4" fmla="*/ 5192170 w 5203600"/>
              <a:gd name="connsiteY4" fmla="*/ 145257 h 1153479"/>
              <a:gd name="connsiteX5" fmla="*/ 0 w 5203600"/>
              <a:gd name="connsiteY5" fmla="*/ 0 h 1153479"/>
              <a:gd name="connsiteX0" fmla="*/ 0 w 5254939"/>
              <a:gd name="connsiteY0" fmla="*/ 793 h 1154272"/>
              <a:gd name="connsiteX1" fmla="*/ 642585 w 5254939"/>
              <a:gd name="connsiteY1" fmla="*/ 574675 h 1154272"/>
              <a:gd name="connsiteX2" fmla="*/ 5715 w 5254939"/>
              <a:gd name="connsiteY2" fmla="*/ 1154272 h 1154272"/>
              <a:gd name="connsiteX3" fmla="*/ 5203600 w 5254939"/>
              <a:gd name="connsiteY3" fmla="*/ 979488 h 1154272"/>
              <a:gd name="connsiteX4" fmla="*/ 5254939 w 5254939"/>
              <a:gd name="connsiteY4" fmla="*/ 0 h 1154272"/>
              <a:gd name="connsiteX5" fmla="*/ 0 w 5254939"/>
              <a:gd name="connsiteY5" fmla="*/ 793 h 1154272"/>
              <a:gd name="connsiteX0" fmla="*/ 0 w 5259395"/>
              <a:gd name="connsiteY0" fmla="*/ 793 h 1169988"/>
              <a:gd name="connsiteX1" fmla="*/ 642585 w 5259395"/>
              <a:gd name="connsiteY1" fmla="*/ 574675 h 1169988"/>
              <a:gd name="connsiteX2" fmla="*/ 5715 w 5259395"/>
              <a:gd name="connsiteY2" fmla="*/ 1154272 h 1169988"/>
              <a:gd name="connsiteX3" fmla="*/ 5259395 w 5259395"/>
              <a:gd name="connsiteY3" fmla="*/ 1169988 h 1169988"/>
              <a:gd name="connsiteX4" fmla="*/ 5254939 w 5259395"/>
              <a:gd name="connsiteY4" fmla="*/ 0 h 1169988"/>
              <a:gd name="connsiteX5" fmla="*/ 0 w 5259395"/>
              <a:gd name="connsiteY5" fmla="*/ 793 h 1169988"/>
              <a:gd name="connsiteX0" fmla="*/ 0 w 5259395"/>
              <a:gd name="connsiteY0" fmla="*/ 0 h 1181895"/>
              <a:gd name="connsiteX1" fmla="*/ 642585 w 5259395"/>
              <a:gd name="connsiteY1" fmla="*/ 586582 h 1181895"/>
              <a:gd name="connsiteX2" fmla="*/ 5715 w 5259395"/>
              <a:gd name="connsiteY2" fmla="*/ 1166179 h 1181895"/>
              <a:gd name="connsiteX3" fmla="*/ 5259395 w 5259395"/>
              <a:gd name="connsiteY3" fmla="*/ 1181895 h 1181895"/>
              <a:gd name="connsiteX4" fmla="*/ 5254939 w 5259395"/>
              <a:gd name="connsiteY4" fmla="*/ 11907 h 1181895"/>
              <a:gd name="connsiteX5" fmla="*/ 0 w 5259395"/>
              <a:gd name="connsiteY5" fmla="*/ 0 h 1181895"/>
              <a:gd name="connsiteX0" fmla="*/ 0 w 5266369"/>
              <a:gd name="connsiteY0" fmla="*/ 0 h 1181895"/>
              <a:gd name="connsiteX1" fmla="*/ 649559 w 5266369"/>
              <a:gd name="connsiteY1" fmla="*/ 586582 h 1181895"/>
              <a:gd name="connsiteX2" fmla="*/ 12689 w 5266369"/>
              <a:gd name="connsiteY2" fmla="*/ 1166179 h 1181895"/>
              <a:gd name="connsiteX3" fmla="*/ 5266369 w 5266369"/>
              <a:gd name="connsiteY3" fmla="*/ 1181895 h 1181895"/>
              <a:gd name="connsiteX4" fmla="*/ 5261913 w 5266369"/>
              <a:gd name="connsiteY4" fmla="*/ 11907 h 1181895"/>
              <a:gd name="connsiteX5" fmla="*/ 0 w 5266369"/>
              <a:gd name="connsiteY5" fmla="*/ 0 h 1181895"/>
              <a:gd name="connsiteX0" fmla="*/ 0 w 5266369"/>
              <a:gd name="connsiteY0" fmla="*/ 0 h 1181895"/>
              <a:gd name="connsiteX1" fmla="*/ 649559 w 5266369"/>
              <a:gd name="connsiteY1" fmla="*/ 586582 h 1181895"/>
              <a:gd name="connsiteX2" fmla="*/ 10074 w 5266369"/>
              <a:gd name="connsiteY2" fmla="*/ 1163798 h 1181895"/>
              <a:gd name="connsiteX3" fmla="*/ 5266369 w 5266369"/>
              <a:gd name="connsiteY3" fmla="*/ 1181895 h 1181895"/>
              <a:gd name="connsiteX4" fmla="*/ 5261913 w 5266369"/>
              <a:gd name="connsiteY4" fmla="*/ 11907 h 1181895"/>
              <a:gd name="connsiteX5" fmla="*/ 0 w 5266369"/>
              <a:gd name="connsiteY5" fmla="*/ 0 h 1181895"/>
              <a:gd name="connsiteX0" fmla="*/ 235931 w 5256295"/>
              <a:gd name="connsiteY0" fmla="*/ 224313 h 1169988"/>
              <a:gd name="connsiteX1" fmla="*/ 639485 w 5256295"/>
              <a:gd name="connsiteY1" fmla="*/ 574675 h 1169988"/>
              <a:gd name="connsiteX2" fmla="*/ 0 w 5256295"/>
              <a:gd name="connsiteY2" fmla="*/ 1151891 h 1169988"/>
              <a:gd name="connsiteX3" fmla="*/ 5256295 w 5256295"/>
              <a:gd name="connsiteY3" fmla="*/ 1169988 h 1169988"/>
              <a:gd name="connsiteX4" fmla="*/ 5251839 w 5256295"/>
              <a:gd name="connsiteY4" fmla="*/ 0 h 1169988"/>
              <a:gd name="connsiteX5" fmla="*/ 235931 w 5256295"/>
              <a:gd name="connsiteY5" fmla="*/ 224313 h 1169988"/>
              <a:gd name="connsiteX0" fmla="*/ 235931 w 5256295"/>
              <a:gd name="connsiteY0" fmla="*/ 3381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35931 w 5256295"/>
              <a:gd name="connsiteY5" fmla="*/ 33813 h 979488"/>
              <a:gd name="connsiteX0" fmla="*/ 210483 w 5256295"/>
              <a:gd name="connsiteY0" fmla="*/ 10953 h 979488"/>
              <a:gd name="connsiteX1" fmla="*/ 639485 w 5256295"/>
              <a:gd name="connsiteY1" fmla="*/ 384175 h 979488"/>
              <a:gd name="connsiteX2" fmla="*/ 0 w 5256295"/>
              <a:gd name="connsiteY2" fmla="*/ 961391 h 979488"/>
              <a:gd name="connsiteX3" fmla="*/ 5256295 w 5256295"/>
              <a:gd name="connsiteY3" fmla="*/ 979488 h 979488"/>
              <a:gd name="connsiteX4" fmla="*/ 5251840 w 5256295"/>
              <a:gd name="connsiteY4" fmla="*/ 0 h 979488"/>
              <a:gd name="connsiteX5" fmla="*/ 210483 w 5256295"/>
              <a:gd name="connsiteY5" fmla="*/ 10953 h 979488"/>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210483 w 5256295"/>
              <a:gd name="connsiteY0" fmla="*/ 0 h 968535"/>
              <a:gd name="connsiteX1" fmla="*/ 639485 w 5256295"/>
              <a:gd name="connsiteY1" fmla="*/ 373222 h 968535"/>
              <a:gd name="connsiteX2" fmla="*/ 0 w 5256295"/>
              <a:gd name="connsiteY2" fmla="*/ 950438 h 968535"/>
              <a:gd name="connsiteX3" fmla="*/ 5256295 w 5256295"/>
              <a:gd name="connsiteY3" fmla="*/ 968535 h 968535"/>
              <a:gd name="connsiteX4" fmla="*/ 5251840 w 5256295"/>
              <a:gd name="connsiteY4" fmla="*/ 11907 h 968535"/>
              <a:gd name="connsiteX5" fmla="*/ 210483 w 5256295"/>
              <a:gd name="connsiteY5" fmla="*/ 0 h 968535"/>
              <a:gd name="connsiteX0" fmla="*/ 0 w 5045812"/>
              <a:gd name="connsiteY0" fmla="*/ 0 h 968535"/>
              <a:gd name="connsiteX1" fmla="*/ 429002 w 5045812"/>
              <a:gd name="connsiteY1" fmla="*/ 373222 h 968535"/>
              <a:gd name="connsiteX2" fmla="*/ 27039 w 5045812"/>
              <a:gd name="connsiteY2" fmla="*/ 706598 h 968535"/>
              <a:gd name="connsiteX3" fmla="*/ 5045812 w 5045812"/>
              <a:gd name="connsiteY3" fmla="*/ 968535 h 968535"/>
              <a:gd name="connsiteX4" fmla="*/ 5041357 w 5045812"/>
              <a:gd name="connsiteY4" fmla="*/ 11907 h 968535"/>
              <a:gd name="connsiteX5" fmla="*/ 0 w 5045812"/>
              <a:gd name="connsiteY5" fmla="*/ 0 h 968535"/>
              <a:gd name="connsiteX0" fmla="*/ 0 w 5045812"/>
              <a:gd name="connsiteY0" fmla="*/ 0 h 732315"/>
              <a:gd name="connsiteX1" fmla="*/ 429002 w 5045812"/>
              <a:gd name="connsiteY1" fmla="*/ 373222 h 732315"/>
              <a:gd name="connsiteX2" fmla="*/ 27039 w 5045812"/>
              <a:gd name="connsiteY2" fmla="*/ 70659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32315"/>
              <a:gd name="connsiteX1" fmla="*/ 429002 w 5045812"/>
              <a:gd name="connsiteY1" fmla="*/ 373222 h 732315"/>
              <a:gd name="connsiteX2" fmla="*/ 27039 w 5045812"/>
              <a:gd name="connsiteY2" fmla="*/ 721838 h 732315"/>
              <a:gd name="connsiteX3" fmla="*/ 5045812 w 5045812"/>
              <a:gd name="connsiteY3" fmla="*/ 732315 h 732315"/>
              <a:gd name="connsiteX4" fmla="*/ 5041357 w 5045812"/>
              <a:gd name="connsiteY4" fmla="*/ 11907 h 732315"/>
              <a:gd name="connsiteX5" fmla="*/ 0 w 5045812"/>
              <a:gd name="connsiteY5" fmla="*/ 0 h 732315"/>
              <a:gd name="connsiteX0" fmla="*/ 0 w 5045812"/>
              <a:gd name="connsiteY0" fmla="*/ 0 h 724695"/>
              <a:gd name="connsiteX1" fmla="*/ 429002 w 5045812"/>
              <a:gd name="connsiteY1" fmla="*/ 373222 h 724695"/>
              <a:gd name="connsiteX2" fmla="*/ 27039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45812"/>
              <a:gd name="connsiteY0" fmla="*/ 0 h 724695"/>
              <a:gd name="connsiteX1" fmla="*/ 429002 w 5045812"/>
              <a:gd name="connsiteY1" fmla="*/ 373222 h 724695"/>
              <a:gd name="connsiteX2" fmla="*/ 35521 w 5045812"/>
              <a:gd name="connsiteY2" fmla="*/ 721838 h 724695"/>
              <a:gd name="connsiteX3" fmla="*/ 5045812 w 5045812"/>
              <a:gd name="connsiteY3" fmla="*/ 724695 h 724695"/>
              <a:gd name="connsiteX4" fmla="*/ 5041357 w 5045812"/>
              <a:gd name="connsiteY4" fmla="*/ 11907 h 724695"/>
              <a:gd name="connsiteX5" fmla="*/ 0 w 5045812"/>
              <a:gd name="connsiteY5" fmla="*/ 0 h 724695"/>
              <a:gd name="connsiteX0" fmla="*/ 0 w 5028846"/>
              <a:gd name="connsiteY0" fmla="*/ 0 h 724695"/>
              <a:gd name="connsiteX1" fmla="*/ 412036 w 5028846"/>
              <a:gd name="connsiteY1" fmla="*/ 373222 h 724695"/>
              <a:gd name="connsiteX2" fmla="*/ 18555 w 5028846"/>
              <a:gd name="connsiteY2" fmla="*/ 721838 h 724695"/>
              <a:gd name="connsiteX3" fmla="*/ 5028846 w 5028846"/>
              <a:gd name="connsiteY3" fmla="*/ 724695 h 724695"/>
              <a:gd name="connsiteX4" fmla="*/ 5024391 w 5028846"/>
              <a:gd name="connsiteY4" fmla="*/ 11907 h 724695"/>
              <a:gd name="connsiteX5" fmla="*/ 0 w 5028846"/>
              <a:gd name="connsiteY5" fmla="*/ 0 h 72469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17703 w 5122158"/>
              <a:gd name="connsiteY4" fmla="*/ 95727 h 808515"/>
              <a:gd name="connsiteX5" fmla="*/ 0 w 5122158"/>
              <a:gd name="connsiteY5" fmla="*/ 0 h 808515"/>
              <a:gd name="connsiteX0" fmla="*/ 0 w 5122158"/>
              <a:gd name="connsiteY0" fmla="*/ 0 h 808515"/>
              <a:gd name="connsiteX1" fmla="*/ 505348 w 5122158"/>
              <a:gd name="connsiteY1" fmla="*/ 457042 h 808515"/>
              <a:gd name="connsiteX2" fmla="*/ 111867 w 5122158"/>
              <a:gd name="connsiteY2" fmla="*/ 805658 h 808515"/>
              <a:gd name="connsiteX3" fmla="*/ 5122158 w 5122158"/>
              <a:gd name="connsiteY3" fmla="*/ 808515 h 808515"/>
              <a:gd name="connsiteX4" fmla="*/ 5109220 w 5122158"/>
              <a:gd name="connsiteY4" fmla="*/ 19527 h 808515"/>
              <a:gd name="connsiteX5" fmla="*/ 0 w 5122158"/>
              <a:gd name="connsiteY5" fmla="*/ 0 h 808515"/>
              <a:gd name="connsiteX0" fmla="*/ 0 w 5122158"/>
              <a:gd name="connsiteY0" fmla="*/ 3333 h 811848"/>
              <a:gd name="connsiteX1" fmla="*/ 505348 w 5122158"/>
              <a:gd name="connsiteY1" fmla="*/ 460375 h 811848"/>
              <a:gd name="connsiteX2" fmla="*/ 111867 w 5122158"/>
              <a:gd name="connsiteY2" fmla="*/ 808991 h 811848"/>
              <a:gd name="connsiteX3" fmla="*/ 5122158 w 5122158"/>
              <a:gd name="connsiteY3" fmla="*/ 811848 h 811848"/>
              <a:gd name="connsiteX4" fmla="*/ 5109220 w 5122158"/>
              <a:gd name="connsiteY4" fmla="*/ 0 h 811848"/>
              <a:gd name="connsiteX5" fmla="*/ 0 w 5122158"/>
              <a:gd name="connsiteY5" fmla="*/ 3333 h 811848"/>
              <a:gd name="connsiteX0" fmla="*/ 0 w 5122158"/>
              <a:gd name="connsiteY0" fmla="*/ 3333 h 839471"/>
              <a:gd name="connsiteX1" fmla="*/ 505348 w 5122158"/>
              <a:gd name="connsiteY1" fmla="*/ 460375 h 839471"/>
              <a:gd name="connsiteX2" fmla="*/ 86418 w 5122158"/>
              <a:gd name="connsiteY2" fmla="*/ 839471 h 839471"/>
              <a:gd name="connsiteX3" fmla="*/ 5122158 w 5122158"/>
              <a:gd name="connsiteY3" fmla="*/ 811848 h 839471"/>
              <a:gd name="connsiteX4" fmla="*/ 5109220 w 5122158"/>
              <a:gd name="connsiteY4" fmla="*/ 0 h 839471"/>
              <a:gd name="connsiteX5" fmla="*/ 0 w 5122158"/>
              <a:gd name="connsiteY5" fmla="*/ 3333 h 839471"/>
              <a:gd name="connsiteX0" fmla="*/ 0 w 5122158"/>
              <a:gd name="connsiteY0" fmla="*/ 3333 h 824231"/>
              <a:gd name="connsiteX1" fmla="*/ 505348 w 5122158"/>
              <a:gd name="connsiteY1" fmla="*/ 460375 h 824231"/>
              <a:gd name="connsiteX2" fmla="*/ 86418 w 5122158"/>
              <a:gd name="connsiteY2" fmla="*/ 824231 h 824231"/>
              <a:gd name="connsiteX3" fmla="*/ 5122158 w 5122158"/>
              <a:gd name="connsiteY3" fmla="*/ 811848 h 824231"/>
              <a:gd name="connsiteX4" fmla="*/ 5109220 w 5122158"/>
              <a:gd name="connsiteY4" fmla="*/ 0 h 824231"/>
              <a:gd name="connsiteX5" fmla="*/ 0 w 5122158"/>
              <a:gd name="connsiteY5" fmla="*/ 3333 h 824231"/>
              <a:gd name="connsiteX0" fmla="*/ 0 w 5113675"/>
              <a:gd name="connsiteY0" fmla="*/ 3333 h 872808"/>
              <a:gd name="connsiteX1" fmla="*/ 505348 w 5113675"/>
              <a:gd name="connsiteY1" fmla="*/ 460375 h 872808"/>
              <a:gd name="connsiteX2" fmla="*/ 86418 w 5113675"/>
              <a:gd name="connsiteY2" fmla="*/ 824231 h 872808"/>
              <a:gd name="connsiteX3" fmla="*/ 5113675 w 5113675"/>
              <a:gd name="connsiteY3" fmla="*/ 872808 h 872808"/>
              <a:gd name="connsiteX4" fmla="*/ 5109220 w 5113675"/>
              <a:gd name="connsiteY4" fmla="*/ 0 h 872808"/>
              <a:gd name="connsiteX5" fmla="*/ 0 w 5113675"/>
              <a:gd name="connsiteY5" fmla="*/ 3333 h 872808"/>
              <a:gd name="connsiteX0" fmla="*/ 0 w 5113675"/>
              <a:gd name="connsiteY0" fmla="*/ 3333 h 880428"/>
              <a:gd name="connsiteX1" fmla="*/ 505348 w 5113675"/>
              <a:gd name="connsiteY1" fmla="*/ 460375 h 880428"/>
              <a:gd name="connsiteX2" fmla="*/ 86418 w 5113675"/>
              <a:gd name="connsiteY2" fmla="*/ 82423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69452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505348 w 5113675"/>
              <a:gd name="connsiteY1" fmla="*/ 460375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0 w 5113675"/>
              <a:gd name="connsiteY0" fmla="*/ 3333 h 880428"/>
              <a:gd name="connsiteX1" fmla="*/ 478840 w 5113675"/>
              <a:gd name="connsiteY1" fmla="*/ 436562 h 880428"/>
              <a:gd name="connsiteX2" fmla="*/ 35520 w 5113675"/>
              <a:gd name="connsiteY2" fmla="*/ 877571 h 880428"/>
              <a:gd name="connsiteX3" fmla="*/ 5113675 w 5113675"/>
              <a:gd name="connsiteY3" fmla="*/ 880428 h 880428"/>
              <a:gd name="connsiteX4" fmla="*/ 5109220 w 5113675"/>
              <a:gd name="connsiteY4" fmla="*/ 0 h 880428"/>
              <a:gd name="connsiteX5" fmla="*/ 0 w 5113675"/>
              <a:gd name="connsiteY5" fmla="*/ 3333 h 880428"/>
              <a:gd name="connsiteX0" fmla="*/ 6894 w 5120569"/>
              <a:gd name="connsiteY0" fmla="*/ 3333 h 880428"/>
              <a:gd name="connsiteX1" fmla="*/ 485734 w 5120569"/>
              <a:gd name="connsiteY1" fmla="*/ 436562 h 880428"/>
              <a:gd name="connsiteX2" fmla="*/ 0 w 5120569"/>
              <a:gd name="connsiteY2" fmla="*/ 877571 h 880428"/>
              <a:gd name="connsiteX3" fmla="*/ 5120569 w 5120569"/>
              <a:gd name="connsiteY3" fmla="*/ 880428 h 880428"/>
              <a:gd name="connsiteX4" fmla="*/ 5116114 w 5120569"/>
              <a:gd name="connsiteY4" fmla="*/ 0 h 880428"/>
              <a:gd name="connsiteX5" fmla="*/ 6894 w 5120569"/>
              <a:gd name="connsiteY5" fmla="*/ 3333 h 880428"/>
              <a:gd name="connsiteX0" fmla="*/ 12196 w 5125871"/>
              <a:gd name="connsiteY0" fmla="*/ 3333 h 880428"/>
              <a:gd name="connsiteX1" fmla="*/ 491036 w 5125871"/>
              <a:gd name="connsiteY1" fmla="*/ 436562 h 880428"/>
              <a:gd name="connsiteX2" fmla="*/ 0 w 5125871"/>
              <a:gd name="connsiteY2" fmla="*/ 877571 h 880428"/>
              <a:gd name="connsiteX3" fmla="*/ 5125871 w 5125871"/>
              <a:gd name="connsiteY3" fmla="*/ 880428 h 880428"/>
              <a:gd name="connsiteX4" fmla="*/ 5121416 w 5125871"/>
              <a:gd name="connsiteY4" fmla="*/ 0 h 880428"/>
              <a:gd name="connsiteX5" fmla="*/ 12196 w 5125871"/>
              <a:gd name="connsiteY5" fmla="*/ 3333 h 880428"/>
              <a:gd name="connsiteX0" fmla="*/ 12196 w 5125871"/>
              <a:gd name="connsiteY0" fmla="*/ 3333 h 882333"/>
              <a:gd name="connsiteX1" fmla="*/ 491036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12196 w 5125871"/>
              <a:gd name="connsiteY0" fmla="*/ 3333 h 882333"/>
              <a:gd name="connsiteX1" fmla="*/ 198114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12196 w 5125871"/>
              <a:gd name="connsiteY5" fmla="*/ 3333 h 882333"/>
              <a:gd name="connsiteX0" fmla="*/ 2266 w 5125871"/>
              <a:gd name="connsiteY0" fmla="*/ 3333 h 882333"/>
              <a:gd name="connsiteX1" fmla="*/ 198114 w 5125871"/>
              <a:gd name="connsiteY1" fmla="*/ 436562 h 882333"/>
              <a:gd name="connsiteX2" fmla="*/ 0 w 5125871"/>
              <a:gd name="connsiteY2" fmla="*/ 882333 h 882333"/>
              <a:gd name="connsiteX3" fmla="*/ 5125871 w 5125871"/>
              <a:gd name="connsiteY3" fmla="*/ 880428 h 882333"/>
              <a:gd name="connsiteX4" fmla="*/ 5121416 w 5125871"/>
              <a:gd name="connsiteY4" fmla="*/ 0 h 882333"/>
              <a:gd name="connsiteX5" fmla="*/ 2266 w 5125871"/>
              <a:gd name="connsiteY5" fmla="*/ 3333 h 882333"/>
              <a:gd name="connsiteX0" fmla="*/ 0 w 5126824"/>
              <a:gd name="connsiteY0" fmla="*/ 3333 h 882333"/>
              <a:gd name="connsiteX1" fmla="*/ 199067 w 5126824"/>
              <a:gd name="connsiteY1" fmla="*/ 436562 h 882333"/>
              <a:gd name="connsiteX2" fmla="*/ 953 w 5126824"/>
              <a:gd name="connsiteY2" fmla="*/ 882333 h 882333"/>
              <a:gd name="connsiteX3" fmla="*/ 5126824 w 5126824"/>
              <a:gd name="connsiteY3" fmla="*/ 880428 h 882333"/>
              <a:gd name="connsiteX4" fmla="*/ 5122369 w 5126824"/>
              <a:gd name="connsiteY4" fmla="*/ 0 h 882333"/>
              <a:gd name="connsiteX5" fmla="*/ 0 w 5126824"/>
              <a:gd name="connsiteY5" fmla="*/ 3333 h 882333"/>
              <a:gd name="connsiteX0" fmla="*/ 0 w 5126824"/>
              <a:gd name="connsiteY0" fmla="*/ 3333 h 882333"/>
              <a:gd name="connsiteX1" fmla="*/ 190482 w 5126824"/>
              <a:gd name="connsiteY1" fmla="*/ 436562 h 882333"/>
              <a:gd name="connsiteX2" fmla="*/ 953 w 5126824"/>
              <a:gd name="connsiteY2" fmla="*/ 882333 h 882333"/>
              <a:gd name="connsiteX3" fmla="*/ 5126824 w 5126824"/>
              <a:gd name="connsiteY3" fmla="*/ 880428 h 882333"/>
              <a:gd name="connsiteX4" fmla="*/ 5122369 w 5126824"/>
              <a:gd name="connsiteY4" fmla="*/ 0 h 882333"/>
              <a:gd name="connsiteX5" fmla="*/ 0 w 5126824"/>
              <a:gd name="connsiteY5" fmla="*/ 3333 h 882333"/>
              <a:gd name="connsiteX0" fmla="*/ 3339 w 5130163"/>
              <a:gd name="connsiteY0" fmla="*/ 3333 h 882333"/>
              <a:gd name="connsiteX1" fmla="*/ 193821 w 5130163"/>
              <a:gd name="connsiteY1" fmla="*/ 436562 h 882333"/>
              <a:gd name="connsiteX2" fmla="*/ 0 w 5130163"/>
              <a:gd name="connsiteY2" fmla="*/ 882333 h 882333"/>
              <a:gd name="connsiteX3" fmla="*/ 5130163 w 5130163"/>
              <a:gd name="connsiteY3" fmla="*/ 880428 h 882333"/>
              <a:gd name="connsiteX4" fmla="*/ 5125708 w 5130163"/>
              <a:gd name="connsiteY4" fmla="*/ 0 h 882333"/>
              <a:gd name="connsiteX5" fmla="*/ 3339 w 5130163"/>
              <a:gd name="connsiteY5" fmla="*/ 3333 h 882333"/>
              <a:gd name="connsiteX0" fmla="*/ 119 w 5130163"/>
              <a:gd name="connsiteY0" fmla="*/ 3333 h 882333"/>
              <a:gd name="connsiteX1" fmla="*/ 193821 w 5130163"/>
              <a:gd name="connsiteY1" fmla="*/ 436562 h 882333"/>
              <a:gd name="connsiteX2" fmla="*/ 0 w 5130163"/>
              <a:gd name="connsiteY2" fmla="*/ 882333 h 882333"/>
              <a:gd name="connsiteX3" fmla="*/ 5130163 w 5130163"/>
              <a:gd name="connsiteY3" fmla="*/ 880428 h 882333"/>
              <a:gd name="connsiteX4" fmla="*/ 5125708 w 5130163"/>
              <a:gd name="connsiteY4" fmla="*/ 0 h 882333"/>
              <a:gd name="connsiteX5" fmla="*/ 119 w 5130163"/>
              <a:gd name="connsiteY5" fmla="*/ 3333 h 882333"/>
              <a:gd name="connsiteX0" fmla="*/ 17289 w 5130163"/>
              <a:gd name="connsiteY0" fmla="*/ 0 h 885480"/>
              <a:gd name="connsiteX1" fmla="*/ 193821 w 5130163"/>
              <a:gd name="connsiteY1" fmla="*/ 439709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7289 w 5130163"/>
              <a:gd name="connsiteY0" fmla="*/ 0 h 885480"/>
              <a:gd name="connsiteX1" fmla="*/ 205268 w 5130163"/>
              <a:gd name="connsiteY1" fmla="*/ 439709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7289 w 5130163"/>
              <a:gd name="connsiteY0" fmla="*/ 0 h 885480"/>
              <a:gd name="connsiteX1" fmla="*/ 199545 w 5130163"/>
              <a:gd name="connsiteY1" fmla="*/ 433230 h 885480"/>
              <a:gd name="connsiteX2" fmla="*/ 0 w 5130163"/>
              <a:gd name="connsiteY2" fmla="*/ 885480 h 885480"/>
              <a:gd name="connsiteX3" fmla="*/ 5130163 w 5130163"/>
              <a:gd name="connsiteY3" fmla="*/ 883575 h 885480"/>
              <a:gd name="connsiteX4" fmla="*/ 5125708 w 5130163"/>
              <a:gd name="connsiteY4" fmla="*/ 3147 h 885480"/>
              <a:gd name="connsiteX5" fmla="*/ 17289 w 5130163"/>
              <a:gd name="connsiteY5" fmla="*/ 0 h 885480"/>
              <a:gd name="connsiteX0" fmla="*/ 10851 w 5123725"/>
              <a:gd name="connsiteY0" fmla="*/ 0 h 885480"/>
              <a:gd name="connsiteX1" fmla="*/ 193107 w 5123725"/>
              <a:gd name="connsiteY1" fmla="*/ 433230 h 885480"/>
              <a:gd name="connsiteX2" fmla="*/ 0 w 5123725"/>
              <a:gd name="connsiteY2" fmla="*/ 885480 h 885480"/>
              <a:gd name="connsiteX3" fmla="*/ 5123725 w 5123725"/>
              <a:gd name="connsiteY3" fmla="*/ 883575 h 885480"/>
              <a:gd name="connsiteX4" fmla="*/ 5119270 w 5123725"/>
              <a:gd name="connsiteY4" fmla="*/ 3147 h 885480"/>
              <a:gd name="connsiteX5" fmla="*/ 10851 w 5123725"/>
              <a:gd name="connsiteY5" fmla="*/ 0 h 885480"/>
              <a:gd name="connsiteX0" fmla="*/ 6559 w 5119433"/>
              <a:gd name="connsiteY0" fmla="*/ 0 h 885480"/>
              <a:gd name="connsiteX1" fmla="*/ 188815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199546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201692 w 5119433"/>
              <a:gd name="connsiteY1" fmla="*/ 433230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6559 w 5119433"/>
              <a:gd name="connsiteY0" fmla="*/ 0 h 885480"/>
              <a:gd name="connsiteX1" fmla="*/ 199545 w 5119433"/>
              <a:gd name="connsiteY1" fmla="*/ 442949 h 885480"/>
              <a:gd name="connsiteX2" fmla="*/ 0 w 5119433"/>
              <a:gd name="connsiteY2" fmla="*/ 885480 h 885480"/>
              <a:gd name="connsiteX3" fmla="*/ 5119433 w 5119433"/>
              <a:gd name="connsiteY3" fmla="*/ 883575 h 885480"/>
              <a:gd name="connsiteX4" fmla="*/ 5114978 w 5119433"/>
              <a:gd name="connsiteY4" fmla="*/ 3147 h 885480"/>
              <a:gd name="connsiteX5" fmla="*/ 6559 w 5119433"/>
              <a:gd name="connsiteY5" fmla="*/ 0 h 885480"/>
              <a:gd name="connsiteX0" fmla="*/ 12997 w 5119433"/>
              <a:gd name="connsiteY0" fmla="*/ 1712 h 882333"/>
              <a:gd name="connsiteX1" fmla="*/ 199545 w 5119433"/>
              <a:gd name="connsiteY1" fmla="*/ 439802 h 882333"/>
              <a:gd name="connsiteX2" fmla="*/ 0 w 5119433"/>
              <a:gd name="connsiteY2" fmla="*/ 882333 h 882333"/>
              <a:gd name="connsiteX3" fmla="*/ 5119433 w 5119433"/>
              <a:gd name="connsiteY3" fmla="*/ 880428 h 882333"/>
              <a:gd name="connsiteX4" fmla="*/ 5114978 w 5119433"/>
              <a:gd name="connsiteY4" fmla="*/ 0 h 882333"/>
              <a:gd name="connsiteX5" fmla="*/ 12997 w 5119433"/>
              <a:gd name="connsiteY5" fmla="*/ 1712 h 882333"/>
              <a:gd name="connsiteX0" fmla="*/ 12997 w 5119433"/>
              <a:gd name="connsiteY0" fmla="*/ 1712 h 882333"/>
              <a:gd name="connsiteX1" fmla="*/ 18677 w 5119433"/>
              <a:gd name="connsiteY1" fmla="*/ 439803 h 882333"/>
              <a:gd name="connsiteX2" fmla="*/ 0 w 5119433"/>
              <a:gd name="connsiteY2" fmla="*/ 882333 h 882333"/>
              <a:gd name="connsiteX3" fmla="*/ 5119433 w 5119433"/>
              <a:gd name="connsiteY3" fmla="*/ 880428 h 882333"/>
              <a:gd name="connsiteX4" fmla="*/ 5114978 w 5119433"/>
              <a:gd name="connsiteY4" fmla="*/ 0 h 882333"/>
              <a:gd name="connsiteX5" fmla="*/ 12997 w 5119433"/>
              <a:gd name="connsiteY5" fmla="*/ 1712 h 882333"/>
              <a:gd name="connsiteX0" fmla="*/ 1 w 5106437"/>
              <a:gd name="connsiteY0" fmla="*/ 1712 h 882333"/>
              <a:gd name="connsiteX1" fmla="*/ 5681 w 5106437"/>
              <a:gd name="connsiteY1" fmla="*/ 439803 h 882333"/>
              <a:gd name="connsiteX2" fmla="*/ 15559 w 5106437"/>
              <a:gd name="connsiteY2" fmla="*/ 882333 h 882333"/>
              <a:gd name="connsiteX3" fmla="*/ 5106437 w 5106437"/>
              <a:gd name="connsiteY3" fmla="*/ 880428 h 882333"/>
              <a:gd name="connsiteX4" fmla="*/ 5101982 w 5106437"/>
              <a:gd name="connsiteY4" fmla="*/ 0 h 882333"/>
              <a:gd name="connsiteX5" fmla="*/ 1 w 5106437"/>
              <a:gd name="connsiteY5" fmla="*/ 1712 h 88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6437" h="882333">
                <a:moveTo>
                  <a:pt x="1" y="1712"/>
                </a:moveTo>
                <a:cubicBezTo>
                  <a:pt x="1894" y="147742"/>
                  <a:pt x="3788" y="293773"/>
                  <a:pt x="5681" y="439803"/>
                </a:cubicBezTo>
                <a:lnTo>
                  <a:pt x="15559" y="882333"/>
                </a:lnTo>
                <a:lnTo>
                  <a:pt x="5106437" y="880428"/>
                </a:lnTo>
                <a:cubicBezTo>
                  <a:pt x="5104952" y="490432"/>
                  <a:pt x="5103467" y="389996"/>
                  <a:pt x="5101982" y="0"/>
                </a:cubicBezTo>
                <a:lnTo>
                  <a:pt x="1" y="1712"/>
                </a:lnTo>
                <a:close/>
              </a:path>
            </a:pathLst>
          </a:custGeom>
          <a:gradFill flip="none" rotWithShape="1">
            <a:gsLst>
              <a:gs pos="57000">
                <a:srgbClr val="033453">
                  <a:alpha val="50000"/>
                </a:srgbClr>
              </a:gs>
              <a:gs pos="50000">
                <a:srgbClr val="033453">
                  <a:alpha val="40000"/>
                </a:srgbClr>
              </a:gs>
              <a:gs pos="0">
                <a:srgbClr val="033453">
                  <a:alpha val="0"/>
                </a:srgbClr>
              </a:gs>
              <a:gs pos="10000">
                <a:srgbClr val="033453">
                  <a:alpha val="5000"/>
                </a:srgbClr>
              </a:gs>
              <a:gs pos="29000">
                <a:srgbClr val="033453">
                  <a:alpha val="20000"/>
                </a:srgbClr>
              </a:gs>
              <a:gs pos="21000">
                <a:srgbClr val="033453">
                  <a:alpha val="10000"/>
                </a:srgbClr>
              </a:gs>
              <a:gs pos="41000">
                <a:srgbClr val="033453">
                  <a:alpha val="25000"/>
                </a:srgbClr>
              </a:gs>
              <a:gs pos="100000">
                <a:srgbClr val="033453"/>
              </a:gs>
              <a:gs pos="70000">
                <a:srgbClr val="033453">
                  <a:alpha val="75000"/>
                </a:srgbClr>
              </a:gs>
              <a:gs pos="64000">
                <a:srgbClr val="033453">
                  <a:alpha val="65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3000" dirty="0" smtClean="0">
                <a:solidFill>
                  <a:srgbClr val="00225A"/>
                </a:solidFill>
                <a:latin typeface="Garamond" panose="02020404030301010803" pitchFamily="18" charset="0"/>
              </a:rPr>
              <a:t>    </a:t>
            </a:r>
            <a:endParaRPr lang="en-US" sz="3000" b="1" dirty="0">
              <a:solidFill>
                <a:schemeClr val="bg1"/>
              </a:solidFill>
              <a:latin typeface="Garamond" panose="02020404030301010803" pitchFamily="18" charset="0"/>
            </a:endParaRPr>
          </a:p>
        </p:txBody>
      </p:sp>
      <p:sp>
        <p:nvSpPr>
          <p:cNvPr id="19" name="Rectangle 18"/>
          <p:cNvSpPr/>
          <p:nvPr/>
        </p:nvSpPr>
        <p:spPr>
          <a:xfrm rot="5400000">
            <a:off x="9078878" y="-2302896"/>
            <a:ext cx="805459" cy="5411254"/>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5400000">
            <a:off x="9083640" y="3744881"/>
            <a:ext cx="805459" cy="5420780"/>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970522" y="-1"/>
            <a:ext cx="805459" cy="6858000"/>
          </a:xfrm>
          <a:prstGeom prst="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33091" y="1920869"/>
            <a:ext cx="2902661" cy="1200329"/>
          </a:xfrm>
          <a:prstGeom prst="rect">
            <a:avLst/>
          </a:prstGeom>
          <a:noFill/>
        </p:spPr>
        <p:txBody>
          <a:bodyPr wrap="square" rtlCol="0">
            <a:spAutoFit/>
          </a:bodyPr>
          <a:lstStyle/>
          <a:p>
            <a:r>
              <a:rPr lang="nb-NO" sz="2400" b="1" dirty="0" smtClean="0">
                <a:solidFill>
                  <a:srgbClr val="344A5F"/>
                </a:solidFill>
                <a:latin typeface="Glacial Indifference" pitchFamily="50" charset="0"/>
              </a:rPr>
              <a:t>RAW AIS DATA</a:t>
            </a:r>
          </a:p>
          <a:p>
            <a:r>
              <a:rPr lang="nb-NO" sz="2400" dirty="0" smtClean="0">
                <a:solidFill>
                  <a:srgbClr val="344A5F"/>
                </a:solidFill>
                <a:latin typeface="Glacial Indifference" pitchFamily="50" charset="0"/>
              </a:rPr>
              <a:t>1.3 billion obs.</a:t>
            </a:r>
            <a:endParaRPr lang="nb-NO" sz="2400" dirty="0">
              <a:solidFill>
                <a:srgbClr val="344A5F"/>
              </a:solidFill>
              <a:latin typeface="Glacial Indifference" pitchFamily="50" charset="0"/>
            </a:endParaRPr>
          </a:p>
          <a:p>
            <a:r>
              <a:rPr lang="nb-NO" sz="2400" dirty="0" smtClean="0">
                <a:solidFill>
                  <a:srgbClr val="344A5F"/>
                </a:solidFill>
                <a:latin typeface="Glacial Indifference" pitchFamily="50" charset="0"/>
              </a:rPr>
              <a:t>80,000 </a:t>
            </a:r>
            <a:r>
              <a:rPr lang="nb-NO" sz="2400" dirty="0" err="1" smtClean="0">
                <a:solidFill>
                  <a:srgbClr val="344A5F"/>
                </a:solidFill>
                <a:latin typeface="Glacial Indifference" pitchFamily="50" charset="0"/>
              </a:rPr>
              <a:t>vessels</a:t>
            </a:r>
            <a:endParaRPr lang="en-US" sz="2400" dirty="0">
              <a:solidFill>
                <a:srgbClr val="344A5F"/>
              </a:solidFill>
              <a:latin typeface="Glacial Indifference" pitchFamily="50" charset="0"/>
            </a:endParaRPr>
          </a:p>
        </p:txBody>
      </p:sp>
      <p:sp>
        <p:nvSpPr>
          <p:cNvPr id="30" name="Isosceles Triangle 29"/>
          <p:cNvSpPr/>
          <p:nvPr/>
        </p:nvSpPr>
        <p:spPr>
          <a:xfrm rot="5400000">
            <a:off x="5832442" y="3257549"/>
            <a:ext cx="342900" cy="3429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135752" y="1945058"/>
            <a:ext cx="2764581" cy="1200329"/>
          </a:xfrm>
          <a:prstGeom prst="rect">
            <a:avLst/>
          </a:prstGeom>
          <a:noFill/>
        </p:spPr>
        <p:txBody>
          <a:bodyPr wrap="square" rtlCol="0">
            <a:spAutoFit/>
          </a:bodyPr>
          <a:lstStyle/>
          <a:p>
            <a:r>
              <a:rPr lang="nb-NO" sz="2400" b="1" dirty="0" smtClean="0">
                <a:solidFill>
                  <a:srgbClr val="F3AE4E"/>
                </a:solidFill>
                <a:latin typeface="Glacial Indifference" pitchFamily="50" charset="0"/>
              </a:rPr>
              <a:t>VESSELS</a:t>
            </a:r>
          </a:p>
          <a:p>
            <a:r>
              <a:rPr lang="nb-NO" sz="2400" dirty="0" err="1" smtClean="0">
                <a:solidFill>
                  <a:srgbClr val="344A5F"/>
                </a:solidFill>
                <a:latin typeface="Glacial Indifference" pitchFamily="50" charset="0"/>
              </a:rPr>
              <a:t>Quetzal</a:t>
            </a:r>
            <a:r>
              <a:rPr lang="nb-NO" sz="2400" dirty="0" smtClean="0">
                <a:solidFill>
                  <a:srgbClr val="344A5F"/>
                </a:solidFill>
                <a:latin typeface="Glacial Indifference" pitchFamily="50" charset="0"/>
              </a:rPr>
              <a:t> Arrow</a:t>
            </a:r>
          </a:p>
          <a:p>
            <a:r>
              <a:rPr lang="nb-NO" sz="2400" dirty="0" smtClean="0">
                <a:solidFill>
                  <a:srgbClr val="344A5F"/>
                </a:solidFill>
                <a:latin typeface="Glacial Indifference" pitchFamily="50" charset="0"/>
              </a:rPr>
              <a:t>Liberty</a:t>
            </a:r>
          </a:p>
        </p:txBody>
      </p:sp>
      <mc:AlternateContent xmlns:mc="http://schemas.openxmlformats.org/markup-compatibility/2006" xmlns:a14="http://schemas.microsoft.com/office/drawing/2010/main">
        <mc:Choice Requires="a14">
          <p:sp>
            <p:nvSpPr>
              <p:cNvPr id="32" name="TextBox 31"/>
              <p:cNvSpPr txBox="1"/>
              <p:nvPr/>
            </p:nvSpPr>
            <p:spPr>
              <a:xfrm>
                <a:off x="302130" y="3707690"/>
                <a:ext cx="2764581" cy="2154436"/>
              </a:xfrm>
              <a:prstGeom prst="rect">
                <a:avLst/>
              </a:prstGeom>
              <a:noFill/>
            </p:spPr>
            <p:txBody>
              <a:bodyPr wrap="square" rtlCol="0">
                <a:spAutoFit/>
              </a:bodyPr>
              <a:lstStyle/>
              <a:p>
                <a:r>
                  <a:rPr lang="nb-NO" sz="2400" b="1" dirty="0" smtClean="0">
                    <a:solidFill>
                      <a:srgbClr val="F3AE4E"/>
                    </a:solidFill>
                    <a:latin typeface="Glacial Indifference" pitchFamily="50" charset="0"/>
                  </a:rPr>
                  <a:t>DBSCAN </a:t>
                </a:r>
                <a:r>
                  <a:rPr lang="nb-NO" sz="2400" b="1" dirty="0" err="1" smtClean="0">
                    <a:solidFill>
                      <a:srgbClr val="F3AE4E"/>
                    </a:solidFill>
                    <a:latin typeface="Glacial Indifference" pitchFamily="50" charset="0"/>
                  </a:rPr>
                  <a:t>param</a:t>
                </a:r>
                <a:r>
                  <a:rPr lang="nb-NO" sz="2400" b="1" dirty="0" smtClean="0">
                    <a:solidFill>
                      <a:srgbClr val="F3AE4E"/>
                    </a:solidFill>
                    <a:latin typeface="Glacial Indifference" pitchFamily="50" charset="0"/>
                  </a:rPr>
                  <a:t>.</a:t>
                </a:r>
              </a:p>
              <a:p>
                <a:r>
                  <a:rPr lang="nb-NO" sz="2200" dirty="0" smtClean="0">
                    <a:solidFill>
                      <a:srgbClr val="344A5F"/>
                    </a:solidFill>
                    <a:latin typeface="Glacial Indifference" pitchFamily="50" charset="0"/>
                  </a:rPr>
                  <a:t>Min-</a:t>
                </a:r>
                <a:r>
                  <a:rPr lang="nb-NO" sz="2200" dirty="0" err="1" smtClean="0">
                    <a:solidFill>
                      <a:srgbClr val="344A5F"/>
                    </a:solidFill>
                    <a:latin typeface="Glacial Indifference" pitchFamily="50" charset="0"/>
                  </a:rPr>
                  <a:t>pts</a:t>
                </a:r>
                <a:r>
                  <a:rPr lang="nb-NO" sz="2200" dirty="0" smtClean="0">
                    <a:solidFill>
                      <a:srgbClr val="344A5F"/>
                    </a:solidFill>
                    <a:latin typeface="Glacial Indifference" pitchFamily="50" charset="0"/>
                  </a:rPr>
                  <a:t>: 3</a:t>
                </a:r>
              </a:p>
              <a:p>
                <a14:m>
                  <m:oMath xmlns:m="http://schemas.openxmlformats.org/officeDocument/2006/math">
                    <m:r>
                      <a:rPr lang="nb-NO" sz="2200" b="0" i="1" smtClean="0">
                        <a:solidFill>
                          <a:srgbClr val="344A5F"/>
                        </a:solidFill>
                        <a:latin typeface="Cambria Math" panose="02040503050406030204" pitchFamily="18" charset="0"/>
                        <a:ea typeface="Cambria Math" panose="02040503050406030204" pitchFamily="18" charset="0"/>
                      </a:rPr>
                      <m:t>𝜀</m:t>
                    </m:r>
                  </m:oMath>
                </a14:m>
                <a:r>
                  <a:rPr lang="nb-NO" sz="2200" dirty="0" smtClean="0">
                    <a:solidFill>
                      <a:srgbClr val="344A5F"/>
                    </a:solidFill>
                    <a:latin typeface="Glacial Indifference" pitchFamily="50" charset="0"/>
                  </a:rPr>
                  <a:t>-</a:t>
                </a:r>
                <a:r>
                  <a:rPr lang="nb-NO" sz="2200" dirty="0" err="1" smtClean="0">
                    <a:solidFill>
                      <a:srgbClr val="344A5F"/>
                    </a:solidFill>
                    <a:latin typeface="Glacial Indifference" pitchFamily="50" charset="0"/>
                  </a:rPr>
                  <a:t>distance</a:t>
                </a:r>
                <a:r>
                  <a:rPr lang="nb-NO" sz="2200" dirty="0" smtClean="0">
                    <a:solidFill>
                      <a:srgbClr val="344A5F"/>
                    </a:solidFill>
                    <a:latin typeface="Glacial Indifference" pitchFamily="50" charset="0"/>
                  </a:rPr>
                  <a:t>: </a:t>
                </a:r>
              </a:p>
              <a:p>
                <a:r>
                  <a:rPr lang="nb-NO" sz="2200" dirty="0" smtClean="0">
                    <a:solidFill>
                      <a:srgbClr val="344A5F"/>
                    </a:solidFill>
                    <a:latin typeface="Glacial Indifference" pitchFamily="50" charset="0"/>
                  </a:rPr>
                  <a:t>130m </a:t>
                </a:r>
              </a:p>
              <a:p>
                <a:r>
                  <a:rPr lang="nb-NO" sz="2200" dirty="0" smtClean="0">
                    <a:solidFill>
                      <a:srgbClr val="344A5F"/>
                    </a:solidFill>
                    <a:latin typeface="Glacial Indifference" pitchFamily="50" charset="0"/>
                  </a:rPr>
                  <a:t>(0.0012 </a:t>
                </a:r>
                <a:r>
                  <a:rPr lang="nb-NO" sz="2200" dirty="0" err="1" smtClean="0">
                    <a:solidFill>
                      <a:srgbClr val="344A5F"/>
                    </a:solidFill>
                    <a:latin typeface="Glacial Indifference" pitchFamily="50" charset="0"/>
                  </a:rPr>
                  <a:t>dec</a:t>
                </a:r>
                <a:r>
                  <a:rPr lang="nb-NO" sz="2200" dirty="0" smtClean="0">
                    <a:solidFill>
                      <a:srgbClr val="344A5F"/>
                    </a:solidFill>
                    <a:latin typeface="Glacial Indifference" pitchFamily="50" charset="0"/>
                  </a:rPr>
                  <a:t>. </a:t>
                </a:r>
                <a:r>
                  <a:rPr lang="nb-NO" sz="2200" dirty="0" err="1">
                    <a:solidFill>
                      <a:srgbClr val="344A5F"/>
                    </a:solidFill>
                    <a:latin typeface="Glacial Indifference" pitchFamily="50" charset="0"/>
                  </a:rPr>
                  <a:t>d</a:t>
                </a:r>
                <a:r>
                  <a:rPr lang="nb-NO" sz="2200" dirty="0" err="1" smtClean="0">
                    <a:solidFill>
                      <a:srgbClr val="344A5F"/>
                    </a:solidFill>
                    <a:latin typeface="Glacial Indifference" pitchFamily="50" charset="0"/>
                  </a:rPr>
                  <a:t>egrees</a:t>
                </a:r>
                <a:r>
                  <a:rPr lang="nb-NO" sz="2200" dirty="0" smtClean="0">
                    <a:solidFill>
                      <a:srgbClr val="344A5F"/>
                    </a:solidFill>
                    <a:latin typeface="Glacial Indifference" pitchFamily="50" charset="0"/>
                  </a:rPr>
                  <a:t>)</a:t>
                </a:r>
                <a:endParaRPr lang="nb-NO" sz="2200" dirty="0" smtClean="0">
                  <a:latin typeface="Glacial Indifference" pitchFamily="50"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302130" y="3707690"/>
                <a:ext cx="2764581" cy="2154436"/>
              </a:xfrm>
              <a:prstGeom prst="rect">
                <a:avLst/>
              </a:prstGeom>
              <a:blipFill>
                <a:blip r:embed="rId5"/>
                <a:stretch>
                  <a:fillRect l="-3532" t="-1977" b="-5085"/>
                </a:stretch>
              </a:blipFill>
            </p:spPr>
            <p:txBody>
              <a:bodyPr/>
              <a:lstStyle/>
              <a:p>
                <a:r>
                  <a:rPr lang="en-US">
                    <a:noFill/>
                  </a:rPr>
                  <a:t> </a:t>
                </a:r>
              </a:p>
            </p:txBody>
          </p:sp>
        </mc:Fallback>
      </mc:AlternateContent>
      <p:sp>
        <p:nvSpPr>
          <p:cNvPr id="33" name="TextBox 32"/>
          <p:cNvSpPr txBox="1"/>
          <p:nvPr/>
        </p:nvSpPr>
        <p:spPr>
          <a:xfrm>
            <a:off x="3066711" y="3735672"/>
            <a:ext cx="2902661" cy="1569660"/>
          </a:xfrm>
          <a:prstGeom prst="rect">
            <a:avLst/>
          </a:prstGeom>
          <a:noFill/>
        </p:spPr>
        <p:txBody>
          <a:bodyPr wrap="square" rtlCol="0">
            <a:spAutoFit/>
          </a:bodyPr>
          <a:lstStyle/>
          <a:p>
            <a:r>
              <a:rPr lang="nb-NO" sz="2400" b="1" dirty="0" smtClean="0">
                <a:solidFill>
                  <a:srgbClr val="344A5F"/>
                </a:solidFill>
                <a:latin typeface="Glacial Indifference" pitchFamily="50" charset="0"/>
              </a:rPr>
              <a:t>BARGES</a:t>
            </a:r>
          </a:p>
          <a:p>
            <a:r>
              <a:rPr lang="nb-NO" sz="2400" dirty="0" smtClean="0">
                <a:solidFill>
                  <a:srgbClr val="344A5F"/>
                </a:solidFill>
                <a:latin typeface="Glacial Indifference" pitchFamily="50" charset="0"/>
              </a:rPr>
              <a:t>Spa bunker 51</a:t>
            </a:r>
          </a:p>
          <a:p>
            <a:r>
              <a:rPr lang="nb-NO" sz="2400" dirty="0" smtClean="0">
                <a:solidFill>
                  <a:srgbClr val="344A5F"/>
                </a:solidFill>
                <a:latin typeface="Glacial Indifference" pitchFamily="50" charset="0"/>
              </a:rPr>
              <a:t>Spa bunker 30</a:t>
            </a:r>
          </a:p>
          <a:p>
            <a:r>
              <a:rPr lang="nb-NO" sz="2400" dirty="0" smtClean="0">
                <a:solidFill>
                  <a:srgbClr val="344A5F"/>
                </a:solidFill>
                <a:latin typeface="Glacial Indifference" pitchFamily="50" charset="0"/>
              </a:rPr>
              <a:t>San Andres IV</a:t>
            </a:r>
            <a:endParaRPr lang="en-US" sz="2400" dirty="0">
              <a:solidFill>
                <a:srgbClr val="344A5F"/>
              </a:solidFill>
              <a:latin typeface="Glacial Indifference" pitchFamily="50" charset="0"/>
            </a:endParaRPr>
          </a:p>
        </p:txBody>
      </p:sp>
      <p:sp>
        <p:nvSpPr>
          <p:cNvPr id="35" name="Oval 34"/>
          <p:cNvSpPr/>
          <p:nvPr/>
        </p:nvSpPr>
        <p:spPr>
          <a:xfrm>
            <a:off x="5098694" y="2402575"/>
            <a:ext cx="292608" cy="285293"/>
          </a:xfrm>
          <a:prstGeom prst="ellipse">
            <a:avLst/>
          </a:prstGeom>
          <a:solidFill>
            <a:srgbClr val="603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098694" y="2773981"/>
            <a:ext cx="292608" cy="285293"/>
          </a:xfrm>
          <a:prstGeom prst="ellipse">
            <a:avLst/>
          </a:prstGeom>
          <a:solidFill>
            <a:srgbClr val="E6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098694" y="4202468"/>
            <a:ext cx="292608" cy="285293"/>
          </a:xfrm>
          <a:prstGeom prst="ellipse">
            <a:avLst/>
          </a:prstGeom>
          <a:solidFill>
            <a:srgbClr val="0686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098694" y="4563706"/>
            <a:ext cx="292608" cy="285293"/>
          </a:xfrm>
          <a:prstGeom prst="ellipse">
            <a:avLst/>
          </a:prstGeom>
          <a:solidFill>
            <a:srgbClr val="F95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098694" y="4924944"/>
            <a:ext cx="292608" cy="285293"/>
          </a:xfrm>
          <a:prstGeom prst="ellipse">
            <a:avLst/>
          </a:prstGeom>
          <a:solidFill>
            <a:srgbClr val="185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676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4"/>
                </p:tgtEl>
              </p:cMediaNode>
            </p:video>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4"/>
                                        </p:tgtEl>
                                      </p:cBhvr>
                                    </p:cmd>
                                  </p:childTnLst>
                                </p:cTn>
                              </p:par>
                            </p:childTnLst>
                          </p:cTn>
                        </p:par>
                      </p:childTnLst>
                    </p:cTn>
                  </p:par>
                </p:childTnLst>
              </p:cTn>
              <p:nextCondLst>
                <p:cond evt="onClick" delay="0">
                  <p:tgtEl>
                    <p:spTgt spid="3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2"/>
          <a:stretch>
            <a:fillRect/>
          </a:stretch>
        </p:blipFill>
        <p:spPr>
          <a:xfrm>
            <a:off x="5455925" y="2183820"/>
            <a:ext cx="1234679" cy="1289554"/>
          </a:xfrm>
          <a:prstGeom prst="rect">
            <a:avLst/>
          </a:prstGeom>
          <a:scene3d>
            <a:camera prst="orthographicFront">
              <a:rot lat="0" lon="0" rev="0"/>
            </a:camera>
            <a:lightRig rig="threePt" dir="t"/>
          </a:scene3d>
          <a:sp3d/>
        </p:spPr>
      </p:pic>
      <p:sp>
        <p:nvSpPr>
          <p:cNvPr id="5" name="Rounded Rectangle 4"/>
          <p:cNvSpPr/>
          <p:nvPr/>
        </p:nvSpPr>
        <p:spPr>
          <a:xfrm>
            <a:off x="5054600" y="1881806"/>
            <a:ext cx="2133600" cy="2086934"/>
          </a:xfrm>
          <a:prstGeom prst="roundRect">
            <a:avLst/>
          </a:prstGeom>
          <a:solidFill>
            <a:srgbClr val="344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7427686" y="1917834"/>
            <a:ext cx="2133600" cy="2086934"/>
          </a:xfrm>
          <a:prstGeom prst="roundRect">
            <a:avLst/>
          </a:prstGeom>
          <a:solidFill>
            <a:srgbClr val="F3AE4E"/>
          </a:solidFill>
          <a:ln>
            <a:noFill/>
          </a:ln>
          <a:scene3d>
            <a:camera prst="perspectiveLeft">
              <a:rot lat="0" lon="1200000" rev="0"/>
            </a:camera>
            <a:lightRig rig="threePt"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2681514" y="1917834"/>
            <a:ext cx="2133600" cy="2086934"/>
          </a:xfrm>
          <a:prstGeom prst="roundRect">
            <a:avLst/>
          </a:prstGeom>
          <a:solidFill>
            <a:srgbClr val="F3AE4E"/>
          </a:solidFill>
          <a:ln>
            <a:noFill/>
          </a:ln>
          <a:scene3d>
            <a:camera prst="perspectiveRight"/>
            <a:lightRig rig="threePt" dir="t"/>
          </a:scene3d>
          <a:sp3d extrusionH="190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9800772" y="1917834"/>
            <a:ext cx="2133600" cy="2086934"/>
          </a:xfrm>
          <a:prstGeom prst="roundRect">
            <a:avLst/>
          </a:prstGeom>
          <a:solidFill>
            <a:srgbClr val="344A5F"/>
          </a:solidFill>
          <a:ln>
            <a:noFill/>
          </a:ln>
          <a:scene3d>
            <a:camera prst="perspectiveLeft">
              <a:rot lat="0" lon="1800000" rev="0"/>
            </a:camera>
            <a:lightRig rig="threePt" dir="t"/>
          </a:scene3d>
          <a:sp3d extrusionH="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308428" y="1917834"/>
            <a:ext cx="2133600" cy="2086934"/>
          </a:xfrm>
          <a:prstGeom prst="roundRect">
            <a:avLst/>
          </a:prstGeom>
          <a:solidFill>
            <a:srgbClr val="344A5F"/>
          </a:solidFill>
          <a:ln>
            <a:noFill/>
          </a:ln>
          <a:scene3d>
            <a:camera prst="perspectiveRight">
              <a:rot lat="0" lon="19800000" rev="0"/>
            </a:camera>
            <a:lightRig rig="threePt" dir="t"/>
          </a:scene3d>
          <a:sp3d extrusionH="381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27404" y="4675953"/>
            <a:ext cx="1895647" cy="830997"/>
          </a:xfrm>
          <a:prstGeom prst="rect">
            <a:avLst/>
          </a:prstGeom>
          <a:noFill/>
        </p:spPr>
        <p:txBody>
          <a:bodyPr wrap="square" rtlCol="0">
            <a:spAutoFit/>
          </a:bodyPr>
          <a:lstStyle/>
          <a:p>
            <a:pPr algn="ctr"/>
            <a:r>
              <a:rPr lang="nb-NO" sz="2400" b="1" dirty="0" smtClean="0">
                <a:solidFill>
                  <a:srgbClr val="344A5F"/>
                </a:solidFill>
                <a:latin typeface="Glacial Indifference" pitchFamily="50" charset="0"/>
              </a:rPr>
              <a:t>SERVICES PER PORT</a:t>
            </a:r>
            <a:endParaRPr lang="en-US" sz="2400" b="1" dirty="0">
              <a:solidFill>
                <a:srgbClr val="344A5F"/>
              </a:solidFill>
              <a:latin typeface="Glacial Indifference" pitchFamily="50" charset="0"/>
            </a:endParaRPr>
          </a:p>
        </p:txBody>
      </p:sp>
      <p:sp>
        <p:nvSpPr>
          <p:cNvPr id="33" name="TextBox 32"/>
          <p:cNvSpPr txBox="1"/>
          <p:nvPr/>
        </p:nvSpPr>
        <p:spPr>
          <a:xfrm>
            <a:off x="2800490" y="4711126"/>
            <a:ext cx="1895647" cy="830997"/>
          </a:xfrm>
          <a:prstGeom prst="rect">
            <a:avLst/>
          </a:prstGeom>
          <a:noFill/>
        </p:spPr>
        <p:txBody>
          <a:bodyPr wrap="square" rtlCol="0">
            <a:spAutoFit/>
          </a:bodyPr>
          <a:lstStyle/>
          <a:p>
            <a:pPr algn="ctr"/>
            <a:r>
              <a:rPr lang="nb-NO" sz="2400" b="1" dirty="0" smtClean="0">
                <a:solidFill>
                  <a:srgbClr val="F3AE4E"/>
                </a:solidFill>
                <a:latin typeface="Glacial Indifference" pitchFamily="50" charset="0"/>
              </a:rPr>
              <a:t>BARGES AGE DIST.</a:t>
            </a:r>
            <a:endParaRPr lang="en-US" sz="2400" b="1" dirty="0">
              <a:solidFill>
                <a:srgbClr val="F3AE4E"/>
              </a:solidFill>
              <a:latin typeface="Glacial Indifference" pitchFamily="50" charset="0"/>
            </a:endParaRPr>
          </a:p>
        </p:txBody>
      </p:sp>
      <p:sp>
        <p:nvSpPr>
          <p:cNvPr id="34" name="TextBox 33"/>
          <p:cNvSpPr txBox="1"/>
          <p:nvPr/>
        </p:nvSpPr>
        <p:spPr>
          <a:xfrm>
            <a:off x="5173576" y="4749149"/>
            <a:ext cx="1895647" cy="830997"/>
          </a:xfrm>
          <a:prstGeom prst="rect">
            <a:avLst/>
          </a:prstGeom>
          <a:noFill/>
        </p:spPr>
        <p:txBody>
          <a:bodyPr wrap="square" rtlCol="0">
            <a:spAutoFit/>
          </a:bodyPr>
          <a:lstStyle/>
          <a:p>
            <a:pPr algn="ctr"/>
            <a:r>
              <a:rPr lang="nb-NO" sz="2400" b="1" dirty="0" smtClean="0">
                <a:solidFill>
                  <a:srgbClr val="344A5F"/>
                </a:solidFill>
                <a:latin typeface="Glacial Indifference" pitchFamily="50" charset="0"/>
              </a:rPr>
              <a:t>SERVICE TIME DIST.</a:t>
            </a:r>
            <a:endParaRPr lang="en-US" sz="2400" b="1" dirty="0">
              <a:solidFill>
                <a:srgbClr val="344A5F"/>
              </a:solidFill>
              <a:latin typeface="Glacial Indifference" pitchFamily="50" charset="0"/>
            </a:endParaRPr>
          </a:p>
        </p:txBody>
      </p:sp>
      <p:sp>
        <p:nvSpPr>
          <p:cNvPr id="35" name="TextBox 34"/>
          <p:cNvSpPr txBox="1"/>
          <p:nvPr/>
        </p:nvSpPr>
        <p:spPr>
          <a:xfrm>
            <a:off x="7546662" y="4738453"/>
            <a:ext cx="1895647" cy="830997"/>
          </a:xfrm>
          <a:prstGeom prst="rect">
            <a:avLst/>
          </a:prstGeom>
          <a:noFill/>
        </p:spPr>
        <p:txBody>
          <a:bodyPr wrap="square" rtlCol="0">
            <a:spAutoFit/>
          </a:bodyPr>
          <a:lstStyle/>
          <a:p>
            <a:pPr algn="ctr"/>
            <a:r>
              <a:rPr lang="nb-NO" sz="2400" b="1" dirty="0" smtClean="0">
                <a:solidFill>
                  <a:srgbClr val="F3AE4E"/>
                </a:solidFill>
                <a:latin typeface="Glacial Indifference" pitchFamily="50" charset="0"/>
              </a:rPr>
              <a:t>WAITING TIME DIST.</a:t>
            </a:r>
            <a:endParaRPr lang="en-US" sz="2400" b="1" dirty="0">
              <a:solidFill>
                <a:srgbClr val="F3AE4E"/>
              </a:solidFill>
              <a:latin typeface="Glacial Indifference" pitchFamily="50" charset="0"/>
            </a:endParaRPr>
          </a:p>
        </p:txBody>
      </p:sp>
      <p:sp>
        <p:nvSpPr>
          <p:cNvPr id="36" name="TextBox 35"/>
          <p:cNvSpPr txBox="1"/>
          <p:nvPr/>
        </p:nvSpPr>
        <p:spPr>
          <a:xfrm>
            <a:off x="9919748" y="4755663"/>
            <a:ext cx="1895647" cy="830997"/>
          </a:xfrm>
          <a:prstGeom prst="rect">
            <a:avLst/>
          </a:prstGeom>
          <a:noFill/>
        </p:spPr>
        <p:txBody>
          <a:bodyPr wrap="square" rtlCol="0">
            <a:spAutoFit/>
          </a:bodyPr>
          <a:lstStyle/>
          <a:p>
            <a:pPr algn="ctr"/>
            <a:r>
              <a:rPr lang="nb-NO" sz="2400" b="1" dirty="0" smtClean="0">
                <a:solidFill>
                  <a:srgbClr val="344A5F"/>
                </a:solidFill>
                <a:latin typeface="Glacial Indifference" pitchFamily="50" charset="0"/>
              </a:rPr>
              <a:t>PORTS RANKING</a:t>
            </a:r>
            <a:endParaRPr lang="en-US" sz="2400" b="1" dirty="0">
              <a:solidFill>
                <a:srgbClr val="344A5F"/>
              </a:solidFill>
              <a:latin typeface="Glacial Indifference" pitchFamily="50" charset="0"/>
            </a:endParaRPr>
          </a:p>
        </p:txBody>
      </p:sp>
      <p:cxnSp>
        <p:nvCxnSpPr>
          <p:cNvPr id="38" name="Straight Arrow Connector 37"/>
          <p:cNvCxnSpPr>
            <a:stCxn id="31" idx="2"/>
            <a:endCxn id="32" idx="0"/>
          </p:cNvCxnSpPr>
          <p:nvPr/>
        </p:nvCxnSpPr>
        <p:spPr>
          <a:xfrm>
            <a:off x="1375228" y="4004768"/>
            <a:ext cx="0" cy="671185"/>
          </a:xfrm>
          <a:prstGeom prst="straightConnector1">
            <a:avLst/>
          </a:prstGeom>
          <a:ln w="25400">
            <a:solidFill>
              <a:srgbClr val="344A5F"/>
            </a:solidFill>
            <a:tailEnd type="ova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3748313" y="4004768"/>
            <a:ext cx="0" cy="671185"/>
          </a:xfrm>
          <a:prstGeom prst="straightConnector1">
            <a:avLst/>
          </a:prstGeom>
          <a:ln w="25400">
            <a:solidFill>
              <a:srgbClr val="F3AE4E"/>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6085017" y="3968740"/>
            <a:ext cx="0" cy="671185"/>
          </a:xfrm>
          <a:prstGeom prst="straightConnector1">
            <a:avLst/>
          </a:prstGeom>
          <a:ln w="25400">
            <a:solidFill>
              <a:srgbClr val="344A5F"/>
            </a:solidFill>
            <a:tailEnd type="ova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8476245" y="4004768"/>
            <a:ext cx="0" cy="671185"/>
          </a:xfrm>
          <a:prstGeom prst="straightConnector1">
            <a:avLst/>
          </a:prstGeom>
          <a:ln w="25400">
            <a:solidFill>
              <a:srgbClr val="F3AE4E"/>
            </a:solidFill>
            <a:tailEnd type="oval"/>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0874730" y="4004768"/>
            <a:ext cx="0" cy="671185"/>
          </a:xfrm>
          <a:prstGeom prst="straightConnector1">
            <a:avLst/>
          </a:prstGeom>
          <a:ln w="25400">
            <a:solidFill>
              <a:srgbClr val="344A5F"/>
            </a:solidFill>
            <a:tailEnd type="oval"/>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a:blip r:embed="rId2"/>
          <a:stretch>
            <a:fillRect/>
          </a:stretch>
        </p:blipFill>
        <p:spPr>
          <a:xfrm>
            <a:off x="10250231" y="2280496"/>
            <a:ext cx="1234679" cy="1289554"/>
          </a:xfrm>
          <a:prstGeom prst="rect">
            <a:avLst/>
          </a:prstGeom>
          <a:scene3d>
            <a:camera prst="orthographicFront">
              <a:rot lat="0" lon="1800000" rev="0"/>
            </a:camera>
            <a:lightRig rig="threePt" dir="t"/>
          </a:scene3d>
          <a:sp3d extrusionH="254000"/>
        </p:spPr>
      </p:pic>
      <p:pic>
        <p:nvPicPr>
          <p:cNvPr id="45" name="Picture 44"/>
          <p:cNvPicPr>
            <a:picLocks noChangeAspect="1"/>
          </p:cNvPicPr>
          <p:nvPr/>
        </p:nvPicPr>
        <p:blipFill>
          <a:blip r:embed="rId3"/>
          <a:stretch>
            <a:fillRect/>
          </a:stretch>
        </p:blipFill>
        <p:spPr>
          <a:xfrm>
            <a:off x="7851456" y="2313004"/>
            <a:ext cx="1249578" cy="1298200"/>
          </a:xfrm>
          <a:prstGeom prst="rect">
            <a:avLst/>
          </a:prstGeom>
          <a:scene3d>
            <a:camera prst="orthographicFront">
              <a:rot lat="0" lon="1200000" rev="0"/>
            </a:camera>
            <a:lightRig rig="threePt" dir="t"/>
          </a:scene3d>
          <a:sp3d extrusionH="190500"/>
        </p:spPr>
      </p:pic>
      <p:pic>
        <p:nvPicPr>
          <p:cNvPr id="4" name="Picture 3"/>
          <p:cNvPicPr>
            <a:picLocks noChangeAspect="1"/>
          </p:cNvPicPr>
          <p:nvPr/>
        </p:nvPicPr>
        <p:blipFill>
          <a:blip r:embed="rId4"/>
          <a:stretch>
            <a:fillRect/>
          </a:stretch>
        </p:blipFill>
        <p:spPr>
          <a:xfrm>
            <a:off x="5421537" y="2280496"/>
            <a:ext cx="1303453" cy="1289285"/>
          </a:xfrm>
          <a:prstGeom prst="rect">
            <a:avLst/>
          </a:prstGeom>
          <a:effectLst>
            <a:outerShdw blurRad="50800" dist="38100" dir="16200000" sx="102000" sy="102000" rotWithShape="0">
              <a:prstClr val="black">
                <a:alpha val="72000"/>
              </a:prstClr>
            </a:outerShdw>
          </a:effectLst>
        </p:spPr>
      </p:pic>
      <p:pic>
        <p:nvPicPr>
          <p:cNvPr id="7" name="Picture 6"/>
          <p:cNvPicPr>
            <a:picLocks noChangeAspect="1"/>
          </p:cNvPicPr>
          <p:nvPr/>
        </p:nvPicPr>
        <p:blipFill rotWithShape="1">
          <a:blip r:embed="rId5"/>
          <a:srcRect b="3557"/>
          <a:stretch/>
        </p:blipFill>
        <p:spPr>
          <a:xfrm>
            <a:off x="733385" y="2275480"/>
            <a:ext cx="1283687" cy="1283382"/>
          </a:xfrm>
          <a:prstGeom prst="rect">
            <a:avLst/>
          </a:prstGeom>
          <a:scene3d>
            <a:camera prst="orthographicFront">
              <a:rot lat="0" lon="19800000" rev="0"/>
            </a:camera>
            <a:lightRig rig="threePt" dir="t"/>
          </a:scene3d>
          <a:sp3d extrusionH="381000">
            <a:extrusionClr>
              <a:srgbClr val="033453"/>
            </a:extrusionClr>
          </a:sp3d>
        </p:spPr>
      </p:pic>
      <p:pic>
        <p:nvPicPr>
          <p:cNvPr id="11" name="Picture 10"/>
          <p:cNvPicPr>
            <a:picLocks noChangeAspect="1"/>
          </p:cNvPicPr>
          <p:nvPr/>
        </p:nvPicPr>
        <p:blipFill>
          <a:blip r:embed="rId6"/>
          <a:stretch>
            <a:fillRect/>
          </a:stretch>
        </p:blipFill>
        <p:spPr>
          <a:xfrm>
            <a:off x="3108239" y="2290196"/>
            <a:ext cx="1280149" cy="1301276"/>
          </a:xfrm>
          <a:prstGeom prst="rect">
            <a:avLst/>
          </a:prstGeom>
          <a:scene3d>
            <a:camera prst="orthographicFront">
              <a:rot lat="0" lon="20400000" rev="0"/>
            </a:camera>
            <a:lightRig rig="threePt" dir="t"/>
          </a:scene3d>
          <a:sp3d extrusionH="190500">
            <a:extrusionClr>
              <a:srgbClr val="033453"/>
            </a:extrusionClr>
          </a:sp3d>
        </p:spPr>
      </p:pic>
      <p:sp>
        <p:nvSpPr>
          <p:cNvPr id="37" name="TextBox 36"/>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EMPIRICAL STUDY</a:t>
            </a:r>
            <a:endParaRPr lang="en-US" sz="3600" dirty="0">
              <a:solidFill>
                <a:srgbClr val="344A5F"/>
              </a:solidFill>
              <a:latin typeface="Glacial Indifference" pitchFamily="50" charset="0"/>
            </a:endParaRPr>
          </a:p>
        </p:txBody>
      </p:sp>
      <p:sp>
        <p:nvSpPr>
          <p:cNvPr id="43" name="Freeform 42"/>
          <p:cNvSpPr>
            <a:spLocks/>
          </p:cNvSpPr>
          <p:nvPr/>
        </p:nvSpPr>
        <p:spPr>
          <a:xfrm>
            <a:off x="11436000" y="6534000"/>
            <a:ext cx="756000" cy="324000"/>
          </a:xfrm>
          <a:custGeom>
            <a:avLst/>
            <a:gdLst>
              <a:gd name="connsiteX0" fmla="*/ 0 w 3505200"/>
              <a:gd name="connsiteY0" fmla="*/ 1270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12700 h 946150"/>
              <a:gd name="connsiteX0" fmla="*/ 0 w 3505200"/>
              <a:gd name="connsiteY0" fmla="*/ 635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6350 h 946150"/>
              <a:gd name="connsiteX0" fmla="*/ 0 w 3505200"/>
              <a:gd name="connsiteY0" fmla="*/ 6350 h 958850"/>
              <a:gd name="connsiteX1" fmla="*/ 3492500 w 3505200"/>
              <a:gd name="connsiteY1" fmla="*/ 0 h 958850"/>
              <a:gd name="connsiteX2" fmla="*/ 3505200 w 3505200"/>
              <a:gd name="connsiteY2" fmla="*/ 958850 h 958850"/>
              <a:gd name="connsiteX3" fmla="*/ 0 w 3505200"/>
              <a:gd name="connsiteY3" fmla="*/ 946150 h 958850"/>
              <a:gd name="connsiteX4" fmla="*/ 736600 w 3505200"/>
              <a:gd name="connsiteY4" fmla="*/ 463550 h 958850"/>
              <a:gd name="connsiteX5" fmla="*/ 0 w 3505200"/>
              <a:gd name="connsiteY5" fmla="*/ 6350 h 95885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398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525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017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876300 h 952500"/>
              <a:gd name="connsiteX4" fmla="*/ 736600 w 3505200"/>
              <a:gd name="connsiteY4" fmla="*/ 457200 h 952500"/>
              <a:gd name="connsiteX5" fmla="*/ 0 w 3505200"/>
              <a:gd name="connsiteY5" fmla="*/ 0 h 952500"/>
              <a:gd name="connsiteX0" fmla="*/ 0 w 3505200"/>
              <a:gd name="connsiteY0" fmla="*/ 0 h 876300"/>
              <a:gd name="connsiteX1" fmla="*/ 3505200 w 3505200"/>
              <a:gd name="connsiteY1" fmla="*/ 6350 h 876300"/>
              <a:gd name="connsiteX2" fmla="*/ 3505200 w 3505200"/>
              <a:gd name="connsiteY2" fmla="*/ 876300 h 876300"/>
              <a:gd name="connsiteX3" fmla="*/ 0 w 3505200"/>
              <a:gd name="connsiteY3" fmla="*/ 876300 h 876300"/>
              <a:gd name="connsiteX4" fmla="*/ 736600 w 3505200"/>
              <a:gd name="connsiteY4" fmla="*/ 457200 h 876300"/>
              <a:gd name="connsiteX5" fmla="*/ 0 w 35052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876300">
                <a:moveTo>
                  <a:pt x="0" y="0"/>
                </a:moveTo>
                <a:lnTo>
                  <a:pt x="3505200" y="6350"/>
                </a:lnTo>
                <a:lnTo>
                  <a:pt x="3505200" y="876300"/>
                </a:lnTo>
                <a:lnTo>
                  <a:pt x="0" y="876300"/>
                </a:lnTo>
                <a:lnTo>
                  <a:pt x="736600" y="457200"/>
                </a:lnTo>
                <a:lnTo>
                  <a:pt x="0" y="0"/>
                </a:lnTo>
                <a:close/>
              </a:path>
            </a:pathLst>
          </a:custGeom>
          <a:solidFill>
            <a:srgbClr val="344A5F">
              <a:alpha val="69000"/>
            </a:srgbClr>
          </a:solidFill>
          <a:ln>
            <a:solidFill>
              <a:srgbClr val="F3AE4E">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smtClean="0">
                <a:latin typeface="Glacial Indifference" pitchFamily="50" charset="0"/>
              </a:rPr>
              <a:t>17</a:t>
            </a:r>
            <a:endParaRPr lang="en-US" sz="2000" dirty="0">
              <a:latin typeface="Glacial Indifference" pitchFamily="50" charset="0"/>
            </a:endParaRPr>
          </a:p>
        </p:txBody>
      </p:sp>
    </p:spTree>
    <p:extLst>
      <p:ext uri="{BB962C8B-B14F-4D97-AF65-F5344CB8AC3E}">
        <p14:creationId xmlns:p14="http://schemas.microsoft.com/office/powerpoint/2010/main" val="41601357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6047663" y="5889834"/>
            <a:ext cx="4577662" cy="871482"/>
          </a:xfrm>
          <a:prstGeom prst="rect">
            <a:avLst/>
          </a:prstGeom>
        </p:spPr>
      </p:pic>
      <p:sp>
        <p:nvSpPr>
          <p:cNvPr id="19" name="TextBox 18"/>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EMPIRICAL STUDY</a:t>
            </a:r>
            <a:endParaRPr lang="en-US" sz="3600" dirty="0">
              <a:solidFill>
                <a:srgbClr val="344A5F"/>
              </a:solidFill>
              <a:latin typeface="Glacial Indifference" pitchFamily="50" charset="0"/>
            </a:endParaRPr>
          </a:p>
        </p:txBody>
      </p:sp>
      <p:pic>
        <p:nvPicPr>
          <p:cNvPr id="4" name="Picture 3"/>
          <p:cNvPicPr>
            <a:picLocks noChangeAspect="1"/>
          </p:cNvPicPr>
          <p:nvPr/>
        </p:nvPicPr>
        <p:blipFill>
          <a:blip r:embed="rId4"/>
          <a:stretch>
            <a:fillRect/>
          </a:stretch>
        </p:blipFill>
        <p:spPr>
          <a:xfrm>
            <a:off x="970694" y="1109725"/>
            <a:ext cx="3765577" cy="3144969"/>
          </a:xfrm>
          <a:prstGeom prst="rect">
            <a:avLst/>
          </a:prstGeom>
        </p:spPr>
      </p:pic>
      <p:sp>
        <p:nvSpPr>
          <p:cNvPr id="29" name="Rectangle 28"/>
          <p:cNvSpPr/>
          <p:nvPr/>
        </p:nvSpPr>
        <p:spPr>
          <a:xfrm>
            <a:off x="4736271" y="1493595"/>
            <a:ext cx="7203940" cy="4269060"/>
          </a:xfrm>
          <a:prstGeom prst="rect">
            <a:avLst/>
          </a:prstGeom>
          <a:solidFill>
            <a:srgbClr val="D9DE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5"/>
          <a:srcRect r="11854"/>
          <a:stretch/>
        </p:blipFill>
        <p:spPr>
          <a:xfrm>
            <a:off x="4744281" y="1493595"/>
            <a:ext cx="7195930" cy="4269060"/>
          </a:xfrm>
          <a:prstGeom prst="rect">
            <a:avLst/>
          </a:prstGeom>
          <a:ln w="31750">
            <a:solidFill>
              <a:srgbClr val="344A5F"/>
            </a:solidFill>
          </a:ln>
        </p:spPr>
      </p:pic>
      <p:sp>
        <p:nvSpPr>
          <p:cNvPr id="6" name="Rectangle 5"/>
          <p:cNvSpPr/>
          <p:nvPr/>
        </p:nvSpPr>
        <p:spPr>
          <a:xfrm>
            <a:off x="95586" y="4376408"/>
            <a:ext cx="4542689" cy="2411506"/>
          </a:xfrm>
          <a:prstGeom prst="rect">
            <a:avLst/>
          </a:prstGeom>
          <a:solidFill>
            <a:srgbClr val="344A5F"/>
          </a:solidFill>
          <a:ln w="25400">
            <a:solidFill>
              <a:srgbClr val="F3A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6"/>
          <a:stretch>
            <a:fillRect/>
          </a:stretch>
        </p:blipFill>
        <p:spPr>
          <a:xfrm>
            <a:off x="970694" y="1121699"/>
            <a:ext cx="3032127" cy="3084404"/>
          </a:xfrm>
          <a:prstGeom prst="rect">
            <a:avLst/>
          </a:prstGeom>
        </p:spPr>
      </p:pic>
      <p:sp>
        <p:nvSpPr>
          <p:cNvPr id="34" name="Oval 33"/>
          <p:cNvSpPr/>
          <p:nvPr/>
        </p:nvSpPr>
        <p:spPr>
          <a:xfrm>
            <a:off x="976657" y="1109725"/>
            <a:ext cx="3004794" cy="3108352"/>
          </a:xfrm>
          <a:prstGeom prst="ellipse">
            <a:avLst/>
          </a:prstGeom>
          <a:noFill/>
          <a:ln w="28575">
            <a:solidFill>
              <a:srgbClr val="F6C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40000" y="4414625"/>
            <a:ext cx="3952952" cy="2523768"/>
          </a:xfrm>
          <a:prstGeom prst="rect">
            <a:avLst/>
          </a:prstGeom>
          <a:noFill/>
        </p:spPr>
        <p:txBody>
          <a:bodyPr wrap="square" rtlCol="0">
            <a:spAutoFit/>
          </a:bodyPr>
          <a:lstStyle/>
          <a:p>
            <a:r>
              <a:rPr lang="nb-NO" sz="2800" b="1" dirty="0">
                <a:solidFill>
                  <a:schemeClr val="bg1"/>
                </a:solidFill>
                <a:latin typeface="Glacial Indifference" pitchFamily="50" charset="0"/>
              </a:rPr>
              <a:t>Most </a:t>
            </a:r>
            <a:r>
              <a:rPr lang="en-US" sz="2800" b="1" dirty="0">
                <a:solidFill>
                  <a:schemeClr val="bg1"/>
                </a:solidFill>
                <a:latin typeface="Glacial Indifference" pitchFamily="50" charset="0"/>
              </a:rPr>
              <a:t>visited</a:t>
            </a:r>
            <a:r>
              <a:rPr lang="nb-NO" sz="2800" b="1" dirty="0">
                <a:solidFill>
                  <a:schemeClr val="bg1"/>
                </a:solidFill>
                <a:latin typeface="Glacial Indifference" pitchFamily="50" charset="0"/>
              </a:rPr>
              <a:t> ports for </a:t>
            </a:r>
            <a:r>
              <a:rPr lang="nb-NO" sz="2800" b="1" dirty="0" smtClean="0">
                <a:solidFill>
                  <a:schemeClr val="bg1"/>
                </a:solidFill>
                <a:latin typeface="Glacial Indifference" pitchFamily="50" charset="0"/>
              </a:rPr>
              <a:t>bunkers:</a:t>
            </a:r>
            <a:endParaRPr lang="nb-NO" sz="2800" b="1" dirty="0">
              <a:solidFill>
                <a:schemeClr val="bg1"/>
              </a:solidFill>
              <a:latin typeface="Glacial Indifference" pitchFamily="50" charset="0"/>
            </a:endParaRPr>
          </a:p>
          <a:p>
            <a:pPr marL="342900" indent="-342900">
              <a:buFont typeface="+mj-lt"/>
              <a:buAutoNum type="arabicPeriod"/>
            </a:pPr>
            <a:r>
              <a:rPr lang="nb-NO" sz="2800" dirty="0">
                <a:solidFill>
                  <a:schemeClr val="bg1"/>
                </a:solidFill>
                <a:latin typeface="Glacial Indifference" pitchFamily="50" charset="0"/>
              </a:rPr>
              <a:t>Gibraltar</a:t>
            </a:r>
          </a:p>
          <a:p>
            <a:pPr marL="342900" indent="-342900">
              <a:buFont typeface="+mj-lt"/>
              <a:buAutoNum type="arabicPeriod"/>
            </a:pPr>
            <a:r>
              <a:rPr lang="nb-NO" sz="2800" dirty="0">
                <a:solidFill>
                  <a:schemeClr val="bg1"/>
                </a:solidFill>
                <a:latin typeface="Glacial Indifference" pitchFamily="50" charset="0"/>
              </a:rPr>
              <a:t>Algeciras</a:t>
            </a:r>
          </a:p>
          <a:p>
            <a:pPr marL="342900" indent="-342900">
              <a:buFont typeface="+mj-lt"/>
              <a:buAutoNum type="arabicPeriod"/>
            </a:pPr>
            <a:r>
              <a:rPr lang="nb-NO" sz="2800" dirty="0">
                <a:solidFill>
                  <a:schemeClr val="bg1"/>
                </a:solidFill>
                <a:latin typeface="Glacial Indifference" pitchFamily="50" charset="0"/>
              </a:rPr>
              <a:t>Istanbul</a:t>
            </a:r>
            <a:endParaRPr lang="en-US" sz="2800" dirty="0">
              <a:solidFill>
                <a:schemeClr val="bg1"/>
              </a:solidFill>
              <a:latin typeface="Glacial Indifference" pitchFamily="50" charset="0"/>
            </a:endParaRPr>
          </a:p>
          <a:p>
            <a:endParaRPr lang="en-US" dirty="0">
              <a:latin typeface="Glacial Indifference" pitchFamily="50" charset="0"/>
            </a:endParaRPr>
          </a:p>
        </p:txBody>
      </p:sp>
      <p:sp>
        <p:nvSpPr>
          <p:cNvPr id="27" name="TextBox 26"/>
          <p:cNvSpPr txBox="1"/>
          <p:nvPr/>
        </p:nvSpPr>
        <p:spPr>
          <a:xfrm>
            <a:off x="6493702" y="6058015"/>
            <a:ext cx="3663182" cy="553998"/>
          </a:xfrm>
          <a:prstGeom prst="rect">
            <a:avLst/>
          </a:prstGeom>
          <a:noFill/>
        </p:spPr>
        <p:txBody>
          <a:bodyPr wrap="none" rtlCol="0">
            <a:spAutoFit/>
          </a:bodyPr>
          <a:lstStyle/>
          <a:p>
            <a:pPr algn="ctr"/>
            <a:r>
              <a:rPr lang="nb-NO" sz="3000" b="1" dirty="0" smtClean="0">
                <a:solidFill>
                  <a:srgbClr val="344A5F"/>
                </a:solidFill>
                <a:latin typeface="Glacial Indifference" pitchFamily="50" charset="0"/>
              </a:rPr>
              <a:t>SERVICES PER PORT</a:t>
            </a:r>
          </a:p>
        </p:txBody>
      </p:sp>
      <p:sp>
        <p:nvSpPr>
          <p:cNvPr id="31" name="Isosceles Triangle 30"/>
          <p:cNvSpPr/>
          <p:nvPr/>
        </p:nvSpPr>
        <p:spPr>
          <a:xfrm rot="5400000">
            <a:off x="5946924" y="6198541"/>
            <a:ext cx="265678" cy="285434"/>
          </a:xfrm>
          <a:prstGeom prst="triangle">
            <a:avLst/>
          </a:prstGeom>
          <a:solidFill>
            <a:srgbClr val="344A5F"/>
          </a:solidFill>
          <a:ln>
            <a:solidFill>
              <a:srgbClr val="A293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rot="16200000">
            <a:off x="10460844" y="6195775"/>
            <a:ext cx="265678" cy="285434"/>
          </a:xfrm>
          <a:prstGeom prst="triangle">
            <a:avLst/>
          </a:prstGeom>
          <a:solidFill>
            <a:srgbClr val="344A5F"/>
          </a:solidFill>
          <a:ln>
            <a:solidFill>
              <a:srgbClr val="A293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a:spLocks/>
          </p:cNvSpPr>
          <p:nvPr/>
        </p:nvSpPr>
        <p:spPr>
          <a:xfrm>
            <a:off x="11436000" y="6534000"/>
            <a:ext cx="756000" cy="324000"/>
          </a:xfrm>
          <a:custGeom>
            <a:avLst/>
            <a:gdLst>
              <a:gd name="connsiteX0" fmla="*/ 0 w 3505200"/>
              <a:gd name="connsiteY0" fmla="*/ 1270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12700 h 946150"/>
              <a:gd name="connsiteX0" fmla="*/ 0 w 3505200"/>
              <a:gd name="connsiteY0" fmla="*/ 635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6350 h 946150"/>
              <a:gd name="connsiteX0" fmla="*/ 0 w 3505200"/>
              <a:gd name="connsiteY0" fmla="*/ 6350 h 958850"/>
              <a:gd name="connsiteX1" fmla="*/ 3492500 w 3505200"/>
              <a:gd name="connsiteY1" fmla="*/ 0 h 958850"/>
              <a:gd name="connsiteX2" fmla="*/ 3505200 w 3505200"/>
              <a:gd name="connsiteY2" fmla="*/ 958850 h 958850"/>
              <a:gd name="connsiteX3" fmla="*/ 0 w 3505200"/>
              <a:gd name="connsiteY3" fmla="*/ 946150 h 958850"/>
              <a:gd name="connsiteX4" fmla="*/ 736600 w 3505200"/>
              <a:gd name="connsiteY4" fmla="*/ 463550 h 958850"/>
              <a:gd name="connsiteX5" fmla="*/ 0 w 3505200"/>
              <a:gd name="connsiteY5" fmla="*/ 6350 h 95885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398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525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017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876300 h 952500"/>
              <a:gd name="connsiteX4" fmla="*/ 736600 w 3505200"/>
              <a:gd name="connsiteY4" fmla="*/ 457200 h 952500"/>
              <a:gd name="connsiteX5" fmla="*/ 0 w 3505200"/>
              <a:gd name="connsiteY5" fmla="*/ 0 h 952500"/>
              <a:gd name="connsiteX0" fmla="*/ 0 w 3505200"/>
              <a:gd name="connsiteY0" fmla="*/ 0 h 876300"/>
              <a:gd name="connsiteX1" fmla="*/ 3505200 w 3505200"/>
              <a:gd name="connsiteY1" fmla="*/ 6350 h 876300"/>
              <a:gd name="connsiteX2" fmla="*/ 3505200 w 3505200"/>
              <a:gd name="connsiteY2" fmla="*/ 876300 h 876300"/>
              <a:gd name="connsiteX3" fmla="*/ 0 w 3505200"/>
              <a:gd name="connsiteY3" fmla="*/ 876300 h 876300"/>
              <a:gd name="connsiteX4" fmla="*/ 736600 w 3505200"/>
              <a:gd name="connsiteY4" fmla="*/ 457200 h 876300"/>
              <a:gd name="connsiteX5" fmla="*/ 0 w 35052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876300">
                <a:moveTo>
                  <a:pt x="0" y="0"/>
                </a:moveTo>
                <a:lnTo>
                  <a:pt x="3505200" y="6350"/>
                </a:lnTo>
                <a:lnTo>
                  <a:pt x="3505200" y="876300"/>
                </a:lnTo>
                <a:lnTo>
                  <a:pt x="0" y="876300"/>
                </a:lnTo>
                <a:lnTo>
                  <a:pt x="736600" y="457200"/>
                </a:lnTo>
                <a:lnTo>
                  <a:pt x="0" y="0"/>
                </a:lnTo>
                <a:close/>
              </a:path>
            </a:pathLst>
          </a:custGeom>
          <a:solidFill>
            <a:srgbClr val="344A5F">
              <a:alpha val="69000"/>
            </a:srgbClr>
          </a:solidFill>
          <a:ln>
            <a:solidFill>
              <a:srgbClr val="F3AE4E">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smtClean="0">
                <a:latin typeface="Glacial Indifference" pitchFamily="50" charset="0"/>
              </a:rPr>
              <a:t>18</a:t>
            </a:r>
            <a:endParaRPr lang="en-US" sz="2000" dirty="0">
              <a:latin typeface="Glacial Indifference" pitchFamily="50" charset="0"/>
            </a:endParaRPr>
          </a:p>
        </p:txBody>
      </p:sp>
    </p:spTree>
    <p:extLst>
      <p:ext uri="{BB962C8B-B14F-4D97-AF65-F5344CB8AC3E}">
        <p14:creationId xmlns:p14="http://schemas.microsoft.com/office/powerpoint/2010/main" val="17188047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914354849"/>
              </p:ext>
            </p:extLst>
          </p:nvPr>
        </p:nvGraphicFramePr>
        <p:xfrm>
          <a:off x="670670" y="1540188"/>
          <a:ext cx="3394549" cy="4766948"/>
        </p:xfrm>
        <a:graphic>
          <a:graphicData uri="http://schemas.openxmlformats.org/drawingml/2006/table">
            <a:tbl>
              <a:tblPr firstRow="1" firstCol="1" bandRow="1">
                <a:tableStyleId>{5C22544A-7EE6-4342-B048-85BDC9FD1C3A}</a:tableStyleId>
              </a:tblPr>
              <a:tblGrid>
                <a:gridCol w="1834163">
                  <a:extLst>
                    <a:ext uri="{9D8B030D-6E8A-4147-A177-3AD203B41FA5}">
                      <a16:colId xmlns:a16="http://schemas.microsoft.com/office/drawing/2014/main" val="1961637199"/>
                    </a:ext>
                  </a:extLst>
                </a:gridCol>
                <a:gridCol w="1560386">
                  <a:extLst>
                    <a:ext uri="{9D8B030D-6E8A-4147-A177-3AD203B41FA5}">
                      <a16:colId xmlns:a16="http://schemas.microsoft.com/office/drawing/2014/main" val="3538505276"/>
                    </a:ext>
                  </a:extLst>
                </a:gridCol>
              </a:tblGrid>
              <a:tr h="749277">
                <a:tc gridSpan="2">
                  <a:txBody>
                    <a:bodyPr/>
                    <a:lstStyle/>
                    <a:p>
                      <a:pPr indent="252095" algn="just">
                        <a:lnSpc>
                          <a:spcPct val="120000"/>
                        </a:lnSpc>
                        <a:spcAft>
                          <a:spcPts val="0"/>
                        </a:spcAft>
                      </a:pPr>
                      <a:r>
                        <a:rPr lang="en-US" sz="1800" b="1" dirty="0">
                          <a:solidFill>
                            <a:schemeClr val="bg1"/>
                          </a:solidFill>
                          <a:effectLst/>
                          <a:latin typeface="Glacial Indifference" pitchFamily="50" charset="0"/>
                        </a:rPr>
                        <a:t>Bulk </a:t>
                      </a:r>
                      <a:r>
                        <a:rPr lang="en-US" sz="1800" b="1" dirty="0" smtClean="0">
                          <a:solidFill>
                            <a:schemeClr val="bg1"/>
                          </a:solidFill>
                          <a:effectLst/>
                          <a:latin typeface="Glacial Indifference" pitchFamily="50" charset="0"/>
                        </a:rPr>
                        <a:t>Carriers </a:t>
                      </a:r>
                    </a:p>
                    <a:p>
                      <a:pPr indent="252095" algn="just">
                        <a:lnSpc>
                          <a:spcPct val="120000"/>
                        </a:lnSpc>
                        <a:spcAft>
                          <a:spcPts val="0"/>
                        </a:spcAft>
                      </a:pPr>
                      <a:endParaRPr lang="en-US" sz="1800" b="1" dirty="0">
                        <a:solidFill>
                          <a:schemeClr val="bg1"/>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hMerge="1">
                  <a:txBody>
                    <a:bodyPr/>
                    <a:lstStyle/>
                    <a:p>
                      <a:endParaRPr lang="en-US"/>
                    </a:p>
                  </a:txBody>
                  <a:tcPr/>
                </a:tc>
                <a:extLst>
                  <a:ext uri="{0D108BD9-81ED-4DB2-BD59-A6C34878D82A}">
                    <a16:rowId xmlns:a16="http://schemas.microsoft.com/office/drawing/2014/main" val="2197449469"/>
                  </a:ext>
                </a:extLst>
              </a:tr>
              <a:tr h="373881">
                <a:tc>
                  <a:txBody>
                    <a:bodyPr/>
                    <a:lstStyle/>
                    <a:p>
                      <a:pPr indent="252095" algn="just">
                        <a:lnSpc>
                          <a:spcPct val="120000"/>
                        </a:lnSpc>
                        <a:spcAft>
                          <a:spcPts val="0"/>
                        </a:spcAft>
                      </a:pPr>
                      <a:r>
                        <a:rPr lang="nb-NO" sz="1800" b="1" dirty="0" smtClean="0">
                          <a:solidFill>
                            <a:schemeClr val="bg1"/>
                          </a:solidFill>
                          <a:effectLst/>
                          <a:latin typeface="Glacial Indifference" pitchFamily="50" charset="0"/>
                        </a:rPr>
                        <a:t>Port</a:t>
                      </a:r>
                      <a:endParaRPr lang="en-US" sz="1800" b="1" dirty="0">
                        <a:solidFill>
                          <a:schemeClr val="bg1"/>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b="1" dirty="0" err="1">
                          <a:solidFill>
                            <a:srgbClr val="344A5F"/>
                          </a:solidFill>
                          <a:effectLst/>
                          <a:latin typeface="Glacial Indifference" pitchFamily="50" charset="0"/>
                        </a:rPr>
                        <a:t>Bunkering</a:t>
                      </a:r>
                      <a:endParaRPr lang="en-US" sz="1800" b="1"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6795558"/>
                  </a:ext>
                </a:extLst>
              </a:tr>
              <a:tr h="364379">
                <a:tc>
                  <a:txBody>
                    <a:bodyPr/>
                    <a:lstStyle/>
                    <a:p>
                      <a:pPr indent="252095" algn="just">
                        <a:lnSpc>
                          <a:spcPct val="120000"/>
                        </a:lnSpc>
                        <a:spcAft>
                          <a:spcPts val="0"/>
                        </a:spcAft>
                      </a:pPr>
                      <a:r>
                        <a:rPr lang="nb-NO" sz="1800" b="0" dirty="0" smtClean="0">
                          <a:effectLst/>
                          <a:latin typeface="Glacial Indifference" pitchFamily="50" charset="0"/>
                        </a:rPr>
                        <a:t>Gibraltar</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smtClean="0">
                          <a:solidFill>
                            <a:srgbClr val="344A5F"/>
                          </a:solidFill>
                          <a:effectLst/>
                          <a:latin typeface="Glacial Indifference" pitchFamily="50" charset="0"/>
                        </a:rPr>
                        <a:t>14,809</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5169089"/>
                  </a:ext>
                </a:extLst>
              </a:tr>
              <a:tr h="364379">
                <a:tc>
                  <a:txBody>
                    <a:bodyPr/>
                    <a:lstStyle/>
                    <a:p>
                      <a:pPr indent="252095" algn="just">
                        <a:lnSpc>
                          <a:spcPct val="120000"/>
                        </a:lnSpc>
                        <a:spcAft>
                          <a:spcPts val="0"/>
                        </a:spcAft>
                      </a:pPr>
                      <a:r>
                        <a:rPr lang="nb-NO" sz="1800" b="0" dirty="0">
                          <a:effectLst/>
                          <a:latin typeface="Glacial Indifference" pitchFamily="50" charset="0"/>
                        </a:rPr>
                        <a:t>Algeciras</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smtClean="0">
                          <a:solidFill>
                            <a:srgbClr val="344A5F"/>
                          </a:solidFill>
                          <a:effectLst/>
                          <a:latin typeface="Glacial Indifference" pitchFamily="50" charset="0"/>
                        </a:rPr>
                        <a:t>2,928</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9676958"/>
                  </a:ext>
                </a:extLst>
              </a:tr>
              <a:tr h="364379">
                <a:tc>
                  <a:txBody>
                    <a:bodyPr/>
                    <a:lstStyle/>
                    <a:p>
                      <a:pPr indent="252095" algn="just">
                        <a:lnSpc>
                          <a:spcPct val="120000"/>
                        </a:lnSpc>
                        <a:spcAft>
                          <a:spcPts val="0"/>
                        </a:spcAft>
                      </a:pPr>
                      <a:r>
                        <a:rPr lang="nb-NO" sz="1800" b="0" dirty="0">
                          <a:effectLst/>
                          <a:latin typeface="Glacial Indifference" pitchFamily="50" charset="0"/>
                        </a:rPr>
                        <a:t>Istanbul</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smtClean="0">
                          <a:solidFill>
                            <a:srgbClr val="344A5F"/>
                          </a:solidFill>
                          <a:effectLst/>
                          <a:latin typeface="Glacial Indifference" pitchFamily="50" charset="0"/>
                        </a:rPr>
                        <a:t>1,713</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0729018"/>
                  </a:ext>
                </a:extLst>
              </a:tr>
              <a:tr h="364379">
                <a:tc>
                  <a:txBody>
                    <a:bodyPr/>
                    <a:lstStyle/>
                    <a:p>
                      <a:pPr indent="252095" algn="just">
                        <a:lnSpc>
                          <a:spcPct val="120000"/>
                        </a:lnSpc>
                        <a:spcAft>
                          <a:spcPts val="0"/>
                        </a:spcAft>
                      </a:pPr>
                      <a:r>
                        <a:rPr lang="nb-NO" sz="1800" b="0" dirty="0">
                          <a:effectLst/>
                          <a:latin typeface="Glacial Indifference" pitchFamily="50" charset="0"/>
                        </a:rPr>
                        <a:t>Ceuta</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smtClean="0">
                          <a:solidFill>
                            <a:srgbClr val="344A5F"/>
                          </a:solidFill>
                          <a:effectLst/>
                          <a:latin typeface="Glacial Indifference" pitchFamily="50" charset="0"/>
                        </a:rPr>
                        <a:t>1,177</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1271276"/>
                  </a:ext>
                </a:extLst>
              </a:tr>
              <a:tr h="364379">
                <a:tc>
                  <a:txBody>
                    <a:bodyPr/>
                    <a:lstStyle/>
                    <a:p>
                      <a:pPr indent="252095" algn="just">
                        <a:lnSpc>
                          <a:spcPct val="120000"/>
                        </a:lnSpc>
                        <a:spcAft>
                          <a:spcPts val="0"/>
                        </a:spcAft>
                      </a:pPr>
                      <a:r>
                        <a:rPr lang="nb-NO" sz="1800" b="0" dirty="0" err="1">
                          <a:effectLst/>
                          <a:latin typeface="Glacial Indifference" pitchFamily="50" charset="0"/>
                        </a:rPr>
                        <a:t>Piraeus</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rPr>
                        <a:t>257</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5385439"/>
                  </a:ext>
                </a:extLst>
              </a:tr>
              <a:tr h="364379">
                <a:tc>
                  <a:txBody>
                    <a:bodyPr/>
                    <a:lstStyle/>
                    <a:p>
                      <a:pPr indent="252095" algn="just">
                        <a:lnSpc>
                          <a:spcPct val="120000"/>
                        </a:lnSpc>
                        <a:spcAft>
                          <a:spcPts val="0"/>
                        </a:spcAft>
                      </a:pPr>
                      <a:r>
                        <a:rPr lang="nb-NO" sz="1800" b="0" dirty="0">
                          <a:effectLst/>
                          <a:latin typeface="Glacial Indifference" pitchFamily="50" charset="0"/>
                        </a:rPr>
                        <a:t>Limassol</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rPr>
                        <a:t>126</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8767517"/>
                  </a:ext>
                </a:extLst>
              </a:tr>
              <a:tr h="364379">
                <a:tc>
                  <a:txBody>
                    <a:bodyPr/>
                    <a:lstStyle/>
                    <a:p>
                      <a:pPr indent="252095" algn="just">
                        <a:lnSpc>
                          <a:spcPct val="120000"/>
                        </a:lnSpc>
                        <a:spcAft>
                          <a:spcPts val="0"/>
                        </a:spcAft>
                      </a:pPr>
                      <a:r>
                        <a:rPr lang="nb-NO" sz="1800" b="0" dirty="0">
                          <a:effectLst/>
                          <a:latin typeface="Glacial Indifference" pitchFamily="50" charset="0"/>
                        </a:rPr>
                        <a:t>Valletta</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rPr>
                        <a:t>118</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9968372"/>
                  </a:ext>
                </a:extLst>
              </a:tr>
              <a:tr h="364379">
                <a:tc>
                  <a:txBody>
                    <a:bodyPr/>
                    <a:lstStyle/>
                    <a:p>
                      <a:pPr indent="252095" algn="just">
                        <a:lnSpc>
                          <a:spcPct val="120000"/>
                        </a:lnSpc>
                        <a:spcAft>
                          <a:spcPts val="0"/>
                        </a:spcAft>
                      </a:pPr>
                      <a:r>
                        <a:rPr lang="nb-NO" sz="1800" b="0" dirty="0">
                          <a:effectLst/>
                          <a:latin typeface="Glacial Indifference" pitchFamily="50" charset="0"/>
                        </a:rPr>
                        <a:t>Barcelona</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rPr>
                        <a:t>88</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742844"/>
                  </a:ext>
                </a:extLst>
              </a:tr>
              <a:tr h="364379">
                <a:tc>
                  <a:txBody>
                    <a:bodyPr/>
                    <a:lstStyle/>
                    <a:p>
                      <a:pPr indent="252095" algn="just">
                        <a:lnSpc>
                          <a:spcPct val="120000"/>
                        </a:lnSpc>
                        <a:spcAft>
                          <a:spcPts val="0"/>
                        </a:spcAft>
                      </a:pPr>
                      <a:r>
                        <a:rPr lang="nb-NO" sz="1800" b="0" dirty="0" err="1">
                          <a:effectLst/>
                          <a:latin typeface="Glacial Indifference" pitchFamily="50" charset="0"/>
                        </a:rPr>
                        <a:t>Syros</a:t>
                      </a:r>
                      <a:r>
                        <a:rPr lang="nb-NO" sz="1800" b="0" dirty="0">
                          <a:effectLst/>
                          <a:latin typeface="Glacial Indifference" pitchFamily="50" charset="0"/>
                        </a:rPr>
                        <a:t> </a:t>
                      </a:r>
                      <a:r>
                        <a:rPr lang="nb-NO" sz="1800" b="0" dirty="0" err="1">
                          <a:effectLst/>
                          <a:latin typeface="Glacial Indifference" pitchFamily="50" charset="0"/>
                        </a:rPr>
                        <a:t>Isl</a:t>
                      </a:r>
                      <a:r>
                        <a:rPr lang="nb-NO" sz="1800" b="0" dirty="0">
                          <a:effectLst/>
                          <a:latin typeface="Glacial Indifference" pitchFamily="50" charset="0"/>
                        </a:rPr>
                        <a:t>.</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rPr>
                        <a:t>74</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5659889"/>
                  </a:ext>
                </a:extLst>
              </a:tr>
              <a:tr h="364379">
                <a:tc>
                  <a:txBody>
                    <a:bodyPr/>
                    <a:lstStyle/>
                    <a:p>
                      <a:pPr indent="252095" algn="just">
                        <a:lnSpc>
                          <a:spcPct val="120000"/>
                        </a:lnSpc>
                        <a:spcAft>
                          <a:spcPts val="0"/>
                        </a:spcAft>
                      </a:pPr>
                      <a:r>
                        <a:rPr lang="nb-NO" sz="1800" b="0" dirty="0" err="1">
                          <a:effectLst/>
                          <a:latin typeface="Glacial Indifference" pitchFamily="50" charset="0"/>
                        </a:rPr>
                        <a:t>Mersin</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rPr>
                        <a:t>33</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946008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713889566"/>
              </p:ext>
            </p:extLst>
          </p:nvPr>
        </p:nvGraphicFramePr>
        <p:xfrm>
          <a:off x="4365223" y="1540189"/>
          <a:ext cx="3564980" cy="4766946"/>
        </p:xfrm>
        <a:graphic>
          <a:graphicData uri="http://schemas.openxmlformats.org/drawingml/2006/table">
            <a:tbl>
              <a:tblPr firstRow="1" firstCol="1" bandRow="1">
                <a:tableStyleId>{5C22544A-7EE6-4342-B048-85BDC9FD1C3A}</a:tableStyleId>
              </a:tblPr>
              <a:tblGrid>
                <a:gridCol w="1938657">
                  <a:extLst>
                    <a:ext uri="{9D8B030D-6E8A-4147-A177-3AD203B41FA5}">
                      <a16:colId xmlns:a16="http://schemas.microsoft.com/office/drawing/2014/main" val="1961637199"/>
                    </a:ext>
                  </a:extLst>
                </a:gridCol>
                <a:gridCol w="1626323">
                  <a:extLst>
                    <a:ext uri="{9D8B030D-6E8A-4147-A177-3AD203B41FA5}">
                      <a16:colId xmlns:a16="http://schemas.microsoft.com/office/drawing/2014/main" val="3538505276"/>
                    </a:ext>
                  </a:extLst>
                </a:gridCol>
              </a:tblGrid>
              <a:tr h="748307">
                <a:tc gridSpan="2">
                  <a:txBody>
                    <a:bodyPr/>
                    <a:lstStyle/>
                    <a:p>
                      <a:pPr indent="252095" algn="just">
                        <a:lnSpc>
                          <a:spcPct val="100000"/>
                        </a:lnSpc>
                        <a:spcAft>
                          <a:spcPts val="0"/>
                        </a:spcAft>
                      </a:pPr>
                      <a:r>
                        <a:rPr lang="en-US" sz="1800" b="1" dirty="0" smtClean="0">
                          <a:solidFill>
                            <a:schemeClr val="bg1"/>
                          </a:solidFill>
                          <a:effectLst/>
                          <a:latin typeface="Glacial Indifference" pitchFamily="50" charset="0"/>
                        </a:rPr>
                        <a:t>Product Tankers</a:t>
                      </a:r>
                    </a:p>
                    <a:p>
                      <a:pPr indent="252095" algn="just">
                        <a:lnSpc>
                          <a:spcPct val="100000"/>
                        </a:lnSpc>
                        <a:spcAft>
                          <a:spcPts val="0"/>
                        </a:spcAft>
                      </a:pPr>
                      <a:endParaRPr lang="en-US" sz="1800" b="1" dirty="0">
                        <a:solidFill>
                          <a:schemeClr val="bg1"/>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hMerge="1">
                  <a:txBody>
                    <a:bodyPr/>
                    <a:lstStyle/>
                    <a:p>
                      <a:endParaRPr lang="en-US"/>
                    </a:p>
                  </a:txBody>
                  <a:tcPr/>
                </a:tc>
                <a:extLst>
                  <a:ext uri="{0D108BD9-81ED-4DB2-BD59-A6C34878D82A}">
                    <a16:rowId xmlns:a16="http://schemas.microsoft.com/office/drawing/2014/main" val="2197449469"/>
                  </a:ext>
                </a:extLst>
              </a:tr>
              <a:tr h="370049">
                <a:tc>
                  <a:txBody>
                    <a:bodyPr/>
                    <a:lstStyle/>
                    <a:p>
                      <a:pPr indent="252095" algn="just">
                        <a:lnSpc>
                          <a:spcPct val="120000"/>
                        </a:lnSpc>
                        <a:spcAft>
                          <a:spcPts val="0"/>
                        </a:spcAft>
                      </a:pPr>
                      <a:r>
                        <a:rPr lang="nb-NO" sz="1800" b="1" dirty="0" smtClean="0">
                          <a:solidFill>
                            <a:schemeClr val="bg1"/>
                          </a:solidFill>
                          <a:effectLst/>
                          <a:latin typeface="Glacial Indifference" pitchFamily="50" charset="0"/>
                        </a:rPr>
                        <a:t>Port</a:t>
                      </a:r>
                      <a:endParaRPr lang="en-US" sz="1800" b="1" dirty="0">
                        <a:solidFill>
                          <a:schemeClr val="bg1"/>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b="1" dirty="0" err="1">
                          <a:solidFill>
                            <a:srgbClr val="344A5F"/>
                          </a:solidFill>
                          <a:effectLst/>
                          <a:latin typeface="Glacial Indifference" pitchFamily="50" charset="0"/>
                        </a:rPr>
                        <a:t>Bunkering</a:t>
                      </a:r>
                      <a:endParaRPr lang="en-US" sz="1800" b="1"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6795558"/>
                  </a:ext>
                </a:extLst>
              </a:tr>
              <a:tr h="364859">
                <a:tc>
                  <a:txBody>
                    <a:bodyPr/>
                    <a:lstStyle/>
                    <a:p>
                      <a:pPr indent="252095" algn="just">
                        <a:lnSpc>
                          <a:spcPct val="120000"/>
                        </a:lnSpc>
                        <a:spcAft>
                          <a:spcPts val="0"/>
                        </a:spcAft>
                      </a:pPr>
                      <a:r>
                        <a:rPr lang="nb-NO" sz="1800" b="0" dirty="0" smtClean="0">
                          <a:effectLst/>
                          <a:latin typeface="Glacial Indifference" pitchFamily="50" charset="0"/>
                          <a:ea typeface="Calibri" panose="020F0502020204030204" pitchFamily="34" charset="0"/>
                          <a:cs typeface="Times New Roman" panose="02020603050405020304" pitchFamily="18" charset="0"/>
                        </a:rPr>
                        <a:t>Gibraltar</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smtClean="0">
                          <a:solidFill>
                            <a:srgbClr val="344A5F"/>
                          </a:solidFill>
                          <a:effectLst/>
                          <a:latin typeface="Glacial Indifference" pitchFamily="50" charset="0"/>
                          <a:ea typeface="Calibri" panose="020F0502020204030204" pitchFamily="34" charset="0"/>
                          <a:cs typeface="Times New Roman" panose="02020603050405020304" pitchFamily="18" charset="0"/>
                        </a:rPr>
                        <a:t>3,610</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5169089"/>
                  </a:ext>
                </a:extLst>
              </a:tr>
              <a:tr h="364859">
                <a:tc>
                  <a:txBody>
                    <a:bodyPr/>
                    <a:lstStyle/>
                    <a:p>
                      <a:pPr indent="252095" algn="just">
                        <a:lnSpc>
                          <a:spcPct val="120000"/>
                        </a:lnSpc>
                        <a:spcAft>
                          <a:spcPts val="0"/>
                        </a:spcAft>
                      </a:pPr>
                      <a:r>
                        <a:rPr lang="nb-NO" sz="1800" b="0" dirty="0">
                          <a:effectLst/>
                          <a:latin typeface="Glacial Indifference" pitchFamily="50" charset="0"/>
                          <a:ea typeface="Calibri" panose="020F0502020204030204" pitchFamily="34" charset="0"/>
                          <a:cs typeface="Times New Roman" panose="02020603050405020304" pitchFamily="18" charset="0"/>
                        </a:rPr>
                        <a:t>Algeciras</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smtClean="0">
                          <a:solidFill>
                            <a:srgbClr val="344A5F"/>
                          </a:solidFill>
                          <a:effectLst/>
                          <a:latin typeface="Glacial Indifference" pitchFamily="50" charset="0"/>
                          <a:ea typeface="Calibri" panose="020F0502020204030204" pitchFamily="34" charset="0"/>
                          <a:cs typeface="Times New Roman" panose="02020603050405020304" pitchFamily="18" charset="0"/>
                        </a:rPr>
                        <a:t>2,266</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9676958"/>
                  </a:ext>
                </a:extLst>
              </a:tr>
              <a:tr h="364859">
                <a:tc>
                  <a:txBody>
                    <a:bodyPr/>
                    <a:lstStyle/>
                    <a:p>
                      <a:pPr indent="252095" algn="just">
                        <a:lnSpc>
                          <a:spcPct val="120000"/>
                        </a:lnSpc>
                        <a:spcAft>
                          <a:spcPts val="0"/>
                        </a:spcAft>
                      </a:pPr>
                      <a:r>
                        <a:rPr lang="nb-NO" sz="1800" b="0" dirty="0">
                          <a:effectLst/>
                          <a:latin typeface="Glacial Indifference" pitchFamily="50" charset="0"/>
                          <a:ea typeface="Calibri" panose="020F0502020204030204" pitchFamily="34" charset="0"/>
                          <a:cs typeface="Times New Roman" panose="02020603050405020304" pitchFamily="18" charset="0"/>
                        </a:rPr>
                        <a:t>Augusta</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ea typeface="Calibri" panose="020F0502020204030204" pitchFamily="34" charset="0"/>
                          <a:cs typeface="Times New Roman" panose="02020603050405020304" pitchFamily="18" charset="0"/>
                        </a:rPr>
                        <a:t>591</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0729018"/>
                  </a:ext>
                </a:extLst>
              </a:tr>
              <a:tr h="364859">
                <a:tc>
                  <a:txBody>
                    <a:bodyPr/>
                    <a:lstStyle/>
                    <a:p>
                      <a:pPr indent="252095" algn="just">
                        <a:lnSpc>
                          <a:spcPct val="120000"/>
                        </a:lnSpc>
                        <a:spcAft>
                          <a:spcPts val="0"/>
                        </a:spcAft>
                      </a:pPr>
                      <a:r>
                        <a:rPr lang="nb-NO" sz="1800" b="0" dirty="0">
                          <a:effectLst/>
                          <a:latin typeface="Glacial Indifference" pitchFamily="50" charset="0"/>
                          <a:ea typeface="Calibri" panose="020F0502020204030204" pitchFamily="34" charset="0"/>
                          <a:cs typeface="Times New Roman" panose="02020603050405020304" pitchFamily="18" charset="0"/>
                        </a:rPr>
                        <a:t>Ceuta</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ea typeface="Calibri" panose="020F0502020204030204" pitchFamily="34" charset="0"/>
                          <a:cs typeface="Times New Roman" panose="02020603050405020304" pitchFamily="18" charset="0"/>
                        </a:rPr>
                        <a:t>490</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1271276"/>
                  </a:ext>
                </a:extLst>
              </a:tr>
              <a:tr h="364859">
                <a:tc>
                  <a:txBody>
                    <a:bodyPr/>
                    <a:lstStyle/>
                    <a:p>
                      <a:pPr indent="252095" algn="just">
                        <a:lnSpc>
                          <a:spcPct val="120000"/>
                        </a:lnSpc>
                        <a:spcAft>
                          <a:spcPts val="0"/>
                        </a:spcAft>
                      </a:pPr>
                      <a:r>
                        <a:rPr lang="nb-NO" sz="1800" b="0" dirty="0">
                          <a:effectLst/>
                          <a:latin typeface="Glacial Indifference" pitchFamily="50" charset="0"/>
                          <a:ea typeface="Calibri" panose="020F0502020204030204" pitchFamily="34" charset="0"/>
                          <a:cs typeface="Times New Roman" panose="02020603050405020304" pitchFamily="18" charset="0"/>
                        </a:rPr>
                        <a:t>Livorno</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ea typeface="Calibri" panose="020F0502020204030204" pitchFamily="34" charset="0"/>
                          <a:cs typeface="Times New Roman" panose="02020603050405020304" pitchFamily="18" charset="0"/>
                        </a:rPr>
                        <a:t>274</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5385439"/>
                  </a:ext>
                </a:extLst>
              </a:tr>
              <a:tr h="364859">
                <a:tc>
                  <a:txBody>
                    <a:bodyPr/>
                    <a:lstStyle/>
                    <a:p>
                      <a:pPr indent="252095" algn="just">
                        <a:lnSpc>
                          <a:spcPct val="120000"/>
                        </a:lnSpc>
                        <a:spcAft>
                          <a:spcPts val="0"/>
                        </a:spcAft>
                      </a:pPr>
                      <a:r>
                        <a:rPr lang="nb-NO" sz="1800" b="0" dirty="0" err="1">
                          <a:effectLst/>
                          <a:latin typeface="Glacial Indifference" pitchFamily="50" charset="0"/>
                          <a:ea typeface="Calibri" panose="020F0502020204030204" pitchFamily="34" charset="0"/>
                          <a:cs typeface="Times New Roman" panose="02020603050405020304" pitchFamily="18" charset="0"/>
                        </a:rPr>
                        <a:t>Piraeus</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ea typeface="Calibri" panose="020F0502020204030204" pitchFamily="34" charset="0"/>
                          <a:cs typeface="Times New Roman" panose="02020603050405020304" pitchFamily="18" charset="0"/>
                        </a:rPr>
                        <a:t>272</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8767517"/>
                  </a:ext>
                </a:extLst>
              </a:tr>
              <a:tr h="364859">
                <a:tc>
                  <a:txBody>
                    <a:bodyPr/>
                    <a:lstStyle/>
                    <a:p>
                      <a:pPr indent="252095" algn="just">
                        <a:lnSpc>
                          <a:spcPct val="120000"/>
                        </a:lnSpc>
                        <a:spcAft>
                          <a:spcPts val="0"/>
                        </a:spcAft>
                      </a:pPr>
                      <a:r>
                        <a:rPr lang="nb-NO" sz="1800" b="0" dirty="0">
                          <a:effectLst/>
                          <a:latin typeface="Glacial Indifference" pitchFamily="50" charset="0"/>
                          <a:ea typeface="Calibri" panose="020F0502020204030204" pitchFamily="34" charset="0"/>
                          <a:cs typeface="Times New Roman" panose="02020603050405020304" pitchFamily="18" charset="0"/>
                        </a:rPr>
                        <a:t>Barcelona</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ea typeface="Calibri" panose="020F0502020204030204" pitchFamily="34" charset="0"/>
                          <a:cs typeface="Times New Roman" panose="02020603050405020304" pitchFamily="18" charset="0"/>
                        </a:rPr>
                        <a:t>268</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9968372"/>
                  </a:ext>
                </a:extLst>
              </a:tr>
              <a:tr h="364859">
                <a:tc>
                  <a:txBody>
                    <a:bodyPr/>
                    <a:lstStyle/>
                    <a:p>
                      <a:pPr indent="252095" algn="just">
                        <a:lnSpc>
                          <a:spcPct val="120000"/>
                        </a:lnSpc>
                        <a:spcAft>
                          <a:spcPts val="0"/>
                        </a:spcAft>
                      </a:pPr>
                      <a:r>
                        <a:rPr lang="nb-NO" sz="1800" b="0" dirty="0">
                          <a:effectLst/>
                          <a:latin typeface="Glacial Indifference" pitchFamily="50" charset="0"/>
                          <a:ea typeface="Calibri" panose="020F0502020204030204" pitchFamily="34" charset="0"/>
                          <a:cs typeface="Times New Roman" panose="02020603050405020304" pitchFamily="18" charset="0"/>
                        </a:rPr>
                        <a:t>Limassol</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ea typeface="Calibri" panose="020F0502020204030204" pitchFamily="34" charset="0"/>
                          <a:cs typeface="Times New Roman" panose="02020603050405020304" pitchFamily="18" charset="0"/>
                        </a:rPr>
                        <a:t>267</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742844"/>
                  </a:ext>
                </a:extLst>
              </a:tr>
              <a:tr h="364859">
                <a:tc>
                  <a:txBody>
                    <a:bodyPr/>
                    <a:lstStyle/>
                    <a:p>
                      <a:pPr indent="252095" algn="just">
                        <a:lnSpc>
                          <a:spcPct val="120000"/>
                        </a:lnSpc>
                        <a:spcAft>
                          <a:spcPts val="0"/>
                        </a:spcAft>
                      </a:pPr>
                      <a:r>
                        <a:rPr lang="nb-NO" sz="1800" b="0" dirty="0">
                          <a:effectLst/>
                          <a:latin typeface="Glacial Indifference" pitchFamily="50" charset="0"/>
                          <a:ea typeface="Calibri" panose="020F0502020204030204" pitchFamily="34" charset="0"/>
                          <a:cs typeface="Times New Roman" panose="02020603050405020304" pitchFamily="18" charset="0"/>
                        </a:rPr>
                        <a:t>Genova</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ea typeface="Calibri" panose="020F0502020204030204" pitchFamily="34" charset="0"/>
                          <a:cs typeface="Times New Roman" panose="02020603050405020304" pitchFamily="18" charset="0"/>
                        </a:rPr>
                        <a:t>127</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5659889"/>
                  </a:ext>
                </a:extLst>
              </a:tr>
              <a:tr h="364859">
                <a:tc>
                  <a:txBody>
                    <a:bodyPr/>
                    <a:lstStyle/>
                    <a:p>
                      <a:pPr indent="252095" algn="just">
                        <a:lnSpc>
                          <a:spcPct val="120000"/>
                        </a:lnSpc>
                        <a:spcAft>
                          <a:spcPts val="0"/>
                        </a:spcAft>
                      </a:pPr>
                      <a:r>
                        <a:rPr lang="nb-NO" sz="1800" b="0" dirty="0">
                          <a:effectLst/>
                          <a:latin typeface="Glacial Indifference" pitchFamily="50" charset="0"/>
                          <a:ea typeface="Calibri" panose="020F0502020204030204" pitchFamily="34" charset="0"/>
                          <a:cs typeface="Times New Roman" panose="02020603050405020304" pitchFamily="18" charset="0"/>
                        </a:rPr>
                        <a:t>Napoli</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ea typeface="Calibri" panose="020F0502020204030204" pitchFamily="34" charset="0"/>
                          <a:cs typeface="Times New Roman" panose="02020603050405020304" pitchFamily="18" charset="0"/>
                        </a:rPr>
                        <a:t>75</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9460080"/>
                  </a:ext>
                </a:extLst>
              </a:tr>
            </a:tbl>
          </a:graphicData>
        </a:graphic>
      </p:graphicFrame>
      <p:sp>
        <p:nvSpPr>
          <p:cNvPr id="4" name="Rectangle 3"/>
          <p:cNvSpPr/>
          <p:nvPr/>
        </p:nvSpPr>
        <p:spPr>
          <a:xfrm>
            <a:off x="670670" y="2650921"/>
            <a:ext cx="3394549" cy="369116"/>
          </a:xfrm>
          <a:prstGeom prst="rect">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363992" y="2650921"/>
            <a:ext cx="3566211" cy="369116"/>
          </a:xfrm>
          <a:prstGeom prst="rect">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p:cNvGraphicFramePr>
            <a:graphicFrameLocks noGrp="1"/>
          </p:cNvGraphicFramePr>
          <p:nvPr>
            <p:extLst>
              <p:ext uri="{D42A27DB-BD31-4B8C-83A1-F6EECF244321}">
                <p14:modId xmlns:p14="http://schemas.microsoft.com/office/powerpoint/2010/main" val="4194336647"/>
              </p:ext>
            </p:extLst>
          </p:nvPr>
        </p:nvGraphicFramePr>
        <p:xfrm>
          <a:off x="8228976" y="1540188"/>
          <a:ext cx="3469671" cy="4766945"/>
        </p:xfrm>
        <a:graphic>
          <a:graphicData uri="http://schemas.openxmlformats.org/drawingml/2006/table">
            <a:tbl>
              <a:tblPr firstRow="1" firstCol="1" bandRow="1">
                <a:tableStyleId>{5C22544A-7EE6-4342-B048-85BDC9FD1C3A}</a:tableStyleId>
              </a:tblPr>
              <a:tblGrid>
                <a:gridCol w="1940822">
                  <a:extLst>
                    <a:ext uri="{9D8B030D-6E8A-4147-A177-3AD203B41FA5}">
                      <a16:colId xmlns:a16="http://schemas.microsoft.com/office/drawing/2014/main" val="847327161"/>
                    </a:ext>
                  </a:extLst>
                </a:gridCol>
                <a:gridCol w="1528849">
                  <a:extLst>
                    <a:ext uri="{9D8B030D-6E8A-4147-A177-3AD203B41FA5}">
                      <a16:colId xmlns:a16="http://schemas.microsoft.com/office/drawing/2014/main" val="1368706871"/>
                    </a:ext>
                  </a:extLst>
                </a:gridCol>
              </a:tblGrid>
              <a:tr h="716228">
                <a:tc gridSpan="2">
                  <a:txBody>
                    <a:bodyPr/>
                    <a:lstStyle/>
                    <a:p>
                      <a:pPr indent="252095" algn="just">
                        <a:lnSpc>
                          <a:spcPct val="120000"/>
                        </a:lnSpc>
                        <a:spcAft>
                          <a:spcPts val="0"/>
                        </a:spcAft>
                      </a:pPr>
                      <a:r>
                        <a:rPr lang="en-US" sz="1800" b="1" dirty="0">
                          <a:solidFill>
                            <a:schemeClr val="bg1"/>
                          </a:solidFill>
                          <a:effectLst/>
                          <a:latin typeface="Glacial Indifference" pitchFamily="50" charset="0"/>
                        </a:rPr>
                        <a:t>Liner vessels </a:t>
                      </a:r>
                      <a:endParaRPr lang="en-US" sz="1800" b="1" dirty="0" smtClean="0">
                        <a:solidFill>
                          <a:schemeClr val="bg1"/>
                        </a:solidFill>
                        <a:effectLst/>
                        <a:latin typeface="Glacial Indifference" pitchFamily="50" charset="0"/>
                      </a:endParaRPr>
                    </a:p>
                    <a:p>
                      <a:pPr indent="252095" algn="just">
                        <a:lnSpc>
                          <a:spcPct val="120000"/>
                        </a:lnSpc>
                        <a:spcAft>
                          <a:spcPts val="0"/>
                        </a:spcAft>
                      </a:pPr>
                      <a:r>
                        <a:rPr lang="en-US" sz="1800" b="1" dirty="0" smtClean="0">
                          <a:solidFill>
                            <a:srgbClr val="F3AE4E"/>
                          </a:solidFill>
                          <a:effectLst/>
                          <a:latin typeface="Glacial Indifference" pitchFamily="50" charset="0"/>
                        </a:rPr>
                        <a:t>(Containers and Ro-Ro)</a:t>
                      </a:r>
                      <a:endParaRPr lang="en-US" sz="1800" b="1" dirty="0">
                        <a:solidFill>
                          <a:srgbClr val="F3AE4E"/>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hMerge="1">
                  <a:txBody>
                    <a:bodyPr/>
                    <a:lstStyle/>
                    <a:p>
                      <a:endParaRPr lang="en-US"/>
                    </a:p>
                  </a:txBody>
                  <a:tcPr/>
                </a:tc>
                <a:extLst>
                  <a:ext uri="{0D108BD9-81ED-4DB2-BD59-A6C34878D82A}">
                    <a16:rowId xmlns:a16="http://schemas.microsoft.com/office/drawing/2014/main" val="3969023528"/>
                  </a:ext>
                </a:extLst>
              </a:tr>
              <a:tr h="368247">
                <a:tc>
                  <a:txBody>
                    <a:bodyPr/>
                    <a:lstStyle/>
                    <a:p>
                      <a:pPr indent="252095" algn="just">
                        <a:lnSpc>
                          <a:spcPct val="120000"/>
                        </a:lnSpc>
                        <a:spcAft>
                          <a:spcPts val="0"/>
                        </a:spcAft>
                      </a:pPr>
                      <a:r>
                        <a:rPr lang="en-US" sz="1800" b="0" dirty="0">
                          <a:solidFill>
                            <a:schemeClr val="bg1"/>
                          </a:solidFill>
                          <a:effectLst/>
                          <a:latin typeface="Glacial Indifference" pitchFamily="50" charset="0"/>
                        </a:rPr>
                        <a:t> </a:t>
                      </a:r>
                      <a:r>
                        <a:rPr lang="nb-NO" sz="1800" b="1" dirty="0">
                          <a:solidFill>
                            <a:schemeClr val="bg1"/>
                          </a:solidFill>
                          <a:effectLst/>
                          <a:latin typeface="Glacial Indifference" pitchFamily="50" charset="0"/>
                        </a:rPr>
                        <a:t>Port</a:t>
                      </a:r>
                      <a:endParaRPr lang="en-US" sz="1800" b="1" dirty="0">
                        <a:solidFill>
                          <a:schemeClr val="bg1"/>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b="1" dirty="0" err="1">
                          <a:solidFill>
                            <a:srgbClr val="344A5F"/>
                          </a:solidFill>
                          <a:effectLst/>
                          <a:latin typeface="Glacial Indifference" pitchFamily="50" charset="0"/>
                        </a:rPr>
                        <a:t>Bunkering</a:t>
                      </a:r>
                      <a:endParaRPr lang="en-US" sz="1800" b="1"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4499520"/>
                  </a:ext>
                </a:extLst>
              </a:tr>
              <a:tr h="368247">
                <a:tc>
                  <a:txBody>
                    <a:bodyPr/>
                    <a:lstStyle/>
                    <a:p>
                      <a:pPr indent="252095" algn="l">
                        <a:lnSpc>
                          <a:spcPct val="120000"/>
                        </a:lnSpc>
                        <a:spcAft>
                          <a:spcPts val="0"/>
                        </a:spcAft>
                      </a:pPr>
                      <a:r>
                        <a:rPr lang="nb-NO" sz="1800" b="0" dirty="0">
                          <a:effectLst/>
                          <a:latin typeface="Glacial Indifference" pitchFamily="50" charset="0"/>
                        </a:rPr>
                        <a:t>Algeciras</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smtClean="0">
                          <a:solidFill>
                            <a:srgbClr val="344A5F"/>
                          </a:solidFill>
                          <a:effectLst/>
                          <a:latin typeface="Glacial Indifference" pitchFamily="50" charset="0"/>
                        </a:rPr>
                        <a:t>2,443</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4508192"/>
                  </a:ext>
                </a:extLst>
              </a:tr>
              <a:tr h="368247">
                <a:tc>
                  <a:txBody>
                    <a:bodyPr/>
                    <a:lstStyle/>
                    <a:p>
                      <a:pPr indent="252095" algn="l">
                        <a:lnSpc>
                          <a:spcPct val="120000"/>
                        </a:lnSpc>
                        <a:spcAft>
                          <a:spcPts val="0"/>
                        </a:spcAft>
                      </a:pPr>
                      <a:r>
                        <a:rPr lang="nb-NO" sz="1800" b="0" dirty="0">
                          <a:effectLst/>
                          <a:latin typeface="Glacial Indifference" pitchFamily="50" charset="0"/>
                        </a:rPr>
                        <a:t>Valletta</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smtClean="0">
                          <a:solidFill>
                            <a:srgbClr val="344A5F"/>
                          </a:solidFill>
                          <a:effectLst/>
                          <a:latin typeface="Glacial Indifference" pitchFamily="50" charset="0"/>
                        </a:rPr>
                        <a:t>1,201</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4005936"/>
                  </a:ext>
                </a:extLst>
              </a:tr>
              <a:tr h="368247">
                <a:tc>
                  <a:txBody>
                    <a:bodyPr/>
                    <a:lstStyle/>
                    <a:p>
                      <a:pPr indent="252095" algn="l">
                        <a:lnSpc>
                          <a:spcPct val="120000"/>
                        </a:lnSpc>
                        <a:spcAft>
                          <a:spcPts val="0"/>
                        </a:spcAft>
                      </a:pPr>
                      <a:r>
                        <a:rPr lang="nb-NO" sz="1800" b="0" dirty="0" err="1">
                          <a:effectLst/>
                          <a:latin typeface="Glacial Indifference" pitchFamily="50" charset="0"/>
                        </a:rPr>
                        <a:t>Piraeus</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smtClean="0">
                          <a:solidFill>
                            <a:srgbClr val="344A5F"/>
                          </a:solidFill>
                          <a:effectLst/>
                          <a:latin typeface="Glacial Indifference" pitchFamily="50" charset="0"/>
                        </a:rPr>
                        <a:t>1,110</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0814613"/>
                  </a:ext>
                </a:extLst>
              </a:tr>
              <a:tr h="368247">
                <a:tc>
                  <a:txBody>
                    <a:bodyPr/>
                    <a:lstStyle/>
                    <a:p>
                      <a:pPr indent="252095" algn="l">
                        <a:lnSpc>
                          <a:spcPct val="120000"/>
                        </a:lnSpc>
                        <a:spcAft>
                          <a:spcPts val="0"/>
                        </a:spcAft>
                      </a:pPr>
                      <a:r>
                        <a:rPr lang="nb-NO" sz="1800" b="0" dirty="0">
                          <a:effectLst/>
                          <a:latin typeface="Glacial Indifference" pitchFamily="50" charset="0"/>
                        </a:rPr>
                        <a:t>Barcelona</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rPr>
                        <a:t>591</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94834367"/>
                  </a:ext>
                </a:extLst>
              </a:tr>
              <a:tr h="368247">
                <a:tc>
                  <a:txBody>
                    <a:bodyPr/>
                    <a:lstStyle/>
                    <a:p>
                      <a:pPr indent="252095" algn="l">
                        <a:lnSpc>
                          <a:spcPct val="120000"/>
                        </a:lnSpc>
                        <a:spcAft>
                          <a:spcPts val="0"/>
                        </a:spcAft>
                      </a:pPr>
                      <a:r>
                        <a:rPr lang="nb-NO" sz="1800" b="0" dirty="0">
                          <a:effectLst/>
                          <a:latin typeface="Glacial Indifference" pitchFamily="50" charset="0"/>
                        </a:rPr>
                        <a:t>Valencia</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rPr>
                        <a:t>542</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6047802"/>
                  </a:ext>
                </a:extLst>
              </a:tr>
              <a:tr h="368247">
                <a:tc>
                  <a:txBody>
                    <a:bodyPr/>
                    <a:lstStyle/>
                    <a:p>
                      <a:pPr indent="252095" algn="l">
                        <a:lnSpc>
                          <a:spcPct val="120000"/>
                        </a:lnSpc>
                        <a:spcAft>
                          <a:spcPts val="0"/>
                        </a:spcAft>
                      </a:pPr>
                      <a:r>
                        <a:rPr lang="nb-NO" sz="1800" b="0" dirty="0">
                          <a:effectLst/>
                          <a:latin typeface="Glacial Indifference" pitchFamily="50" charset="0"/>
                        </a:rPr>
                        <a:t>Livorno</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rPr>
                        <a:t>499</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6416724"/>
                  </a:ext>
                </a:extLst>
              </a:tr>
              <a:tr h="368247">
                <a:tc>
                  <a:txBody>
                    <a:bodyPr/>
                    <a:lstStyle/>
                    <a:p>
                      <a:pPr indent="252095" algn="l">
                        <a:lnSpc>
                          <a:spcPct val="120000"/>
                        </a:lnSpc>
                        <a:spcAft>
                          <a:spcPts val="0"/>
                        </a:spcAft>
                      </a:pPr>
                      <a:r>
                        <a:rPr lang="nb-NO" sz="1800" b="0" dirty="0">
                          <a:effectLst/>
                          <a:latin typeface="Glacial Indifference" pitchFamily="50" charset="0"/>
                        </a:rPr>
                        <a:t>Limassol</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rPr>
                        <a:t>314</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7898284"/>
                  </a:ext>
                </a:extLst>
              </a:tr>
              <a:tr h="368247">
                <a:tc>
                  <a:txBody>
                    <a:bodyPr/>
                    <a:lstStyle/>
                    <a:p>
                      <a:pPr indent="252095" algn="l">
                        <a:lnSpc>
                          <a:spcPct val="120000"/>
                        </a:lnSpc>
                        <a:spcAft>
                          <a:spcPts val="0"/>
                        </a:spcAft>
                      </a:pPr>
                      <a:r>
                        <a:rPr lang="nb-NO" sz="1800" b="0" dirty="0">
                          <a:effectLst/>
                          <a:latin typeface="Glacial Indifference" pitchFamily="50" charset="0"/>
                        </a:rPr>
                        <a:t>Genova</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rPr>
                        <a:t>252</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1281204"/>
                  </a:ext>
                </a:extLst>
              </a:tr>
              <a:tr h="368247">
                <a:tc>
                  <a:txBody>
                    <a:bodyPr/>
                    <a:lstStyle/>
                    <a:p>
                      <a:pPr indent="252095" algn="l">
                        <a:lnSpc>
                          <a:spcPct val="120000"/>
                        </a:lnSpc>
                        <a:spcAft>
                          <a:spcPts val="0"/>
                        </a:spcAft>
                      </a:pPr>
                      <a:r>
                        <a:rPr lang="nb-NO" sz="1800" b="0" dirty="0" smtClean="0">
                          <a:effectLst/>
                          <a:latin typeface="Glacial Indifference" pitchFamily="50" charset="0"/>
                        </a:rPr>
                        <a:t>Gibraltar</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rPr>
                        <a:t>209</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2275440"/>
                  </a:ext>
                </a:extLst>
              </a:tr>
              <a:tr h="368247">
                <a:tc>
                  <a:txBody>
                    <a:bodyPr/>
                    <a:lstStyle/>
                    <a:p>
                      <a:pPr indent="252095" algn="l">
                        <a:lnSpc>
                          <a:spcPct val="120000"/>
                        </a:lnSpc>
                        <a:spcAft>
                          <a:spcPts val="0"/>
                        </a:spcAft>
                      </a:pPr>
                      <a:r>
                        <a:rPr lang="nb-NO" sz="1800" b="0" dirty="0">
                          <a:effectLst/>
                          <a:latin typeface="Glacial Indifference" pitchFamily="50" charset="0"/>
                        </a:rPr>
                        <a:t>Tanger</a:t>
                      </a:r>
                      <a:endParaRPr lang="en-US" sz="1800" b="0" dirty="0">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solidFill>
                      <a:srgbClr val="344A5F">
                        <a:alpha val="90000"/>
                      </a:srgbClr>
                    </a:solidFill>
                  </a:tcPr>
                </a:tc>
                <a:tc>
                  <a:txBody>
                    <a:bodyPr/>
                    <a:lstStyle/>
                    <a:p>
                      <a:pPr indent="252095" algn="just">
                        <a:lnSpc>
                          <a:spcPct val="120000"/>
                        </a:lnSpc>
                        <a:spcAft>
                          <a:spcPts val="0"/>
                        </a:spcAft>
                      </a:pPr>
                      <a:r>
                        <a:rPr lang="nb-NO" sz="1800" dirty="0">
                          <a:solidFill>
                            <a:srgbClr val="344A5F"/>
                          </a:solidFill>
                          <a:effectLst/>
                          <a:latin typeface="Glacial Indifference" pitchFamily="50" charset="0"/>
                        </a:rPr>
                        <a:t>146</a:t>
                      </a:r>
                      <a:endParaRPr lang="en-US" sz="1800" dirty="0">
                        <a:solidFill>
                          <a:srgbClr val="344A5F"/>
                        </a:solidFill>
                        <a:effectLst/>
                        <a:latin typeface="Glacial Indifference" pitchFamily="50"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2050843"/>
                  </a:ext>
                </a:extLst>
              </a:tr>
            </a:tbl>
          </a:graphicData>
        </a:graphic>
      </p:graphicFrame>
      <p:sp>
        <p:nvSpPr>
          <p:cNvPr id="10" name="TextBox 9"/>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EMPIRICAL STUDY</a:t>
            </a:r>
            <a:endParaRPr lang="en-US" sz="3600" dirty="0">
              <a:solidFill>
                <a:srgbClr val="344A5F"/>
              </a:solidFill>
              <a:latin typeface="Glacial Indifference" pitchFamily="50" charset="0"/>
            </a:endParaRPr>
          </a:p>
        </p:txBody>
      </p:sp>
      <p:sp>
        <p:nvSpPr>
          <p:cNvPr id="11" name="Freeform 10"/>
          <p:cNvSpPr>
            <a:spLocks/>
          </p:cNvSpPr>
          <p:nvPr/>
        </p:nvSpPr>
        <p:spPr>
          <a:xfrm>
            <a:off x="11436000" y="6534000"/>
            <a:ext cx="756000" cy="324000"/>
          </a:xfrm>
          <a:custGeom>
            <a:avLst/>
            <a:gdLst>
              <a:gd name="connsiteX0" fmla="*/ 0 w 3505200"/>
              <a:gd name="connsiteY0" fmla="*/ 1270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12700 h 946150"/>
              <a:gd name="connsiteX0" fmla="*/ 0 w 3505200"/>
              <a:gd name="connsiteY0" fmla="*/ 635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6350 h 946150"/>
              <a:gd name="connsiteX0" fmla="*/ 0 w 3505200"/>
              <a:gd name="connsiteY0" fmla="*/ 6350 h 958850"/>
              <a:gd name="connsiteX1" fmla="*/ 3492500 w 3505200"/>
              <a:gd name="connsiteY1" fmla="*/ 0 h 958850"/>
              <a:gd name="connsiteX2" fmla="*/ 3505200 w 3505200"/>
              <a:gd name="connsiteY2" fmla="*/ 958850 h 958850"/>
              <a:gd name="connsiteX3" fmla="*/ 0 w 3505200"/>
              <a:gd name="connsiteY3" fmla="*/ 946150 h 958850"/>
              <a:gd name="connsiteX4" fmla="*/ 736600 w 3505200"/>
              <a:gd name="connsiteY4" fmla="*/ 463550 h 958850"/>
              <a:gd name="connsiteX5" fmla="*/ 0 w 3505200"/>
              <a:gd name="connsiteY5" fmla="*/ 6350 h 95885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398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525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017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876300 h 952500"/>
              <a:gd name="connsiteX4" fmla="*/ 736600 w 3505200"/>
              <a:gd name="connsiteY4" fmla="*/ 457200 h 952500"/>
              <a:gd name="connsiteX5" fmla="*/ 0 w 3505200"/>
              <a:gd name="connsiteY5" fmla="*/ 0 h 952500"/>
              <a:gd name="connsiteX0" fmla="*/ 0 w 3505200"/>
              <a:gd name="connsiteY0" fmla="*/ 0 h 876300"/>
              <a:gd name="connsiteX1" fmla="*/ 3505200 w 3505200"/>
              <a:gd name="connsiteY1" fmla="*/ 6350 h 876300"/>
              <a:gd name="connsiteX2" fmla="*/ 3505200 w 3505200"/>
              <a:gd name="connsiteY2" fmla="*/ 876300 h 876300"/>
              <a:gd name="connsiteX3" fmla="*/ 0 w 3505200"/>
              <a:gd name="connsiteY3" fmla="*/ 876300 h 876300"/>
              <a:gd name="connsiteX4" fmla="*/ 736600 w 3505200"/>
              <a:gd name="connsiteY4" fmla="*/ 457200 h 876300"/>
              <a:gd name="connsiteX5" fmla="*/ 0 w 35052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876300">
                <a:moveTo>
                  <a:pt x="0" y="0"/>
                </a:moveTo>
                <a:lnTo>
                  <a:pt x="3505200" y="6350"/>
                </a:lnTo>
                <a:lnTo>
                  <a:pt x="3505200" y="876300"/>
                </a:lnTo>
                <a:lnTo>
                  <a:pt x="0" y="876300"/>
                </a:lnTo>
                <a:lnTo>
                  <a:pt x="736600" y="457200"/>
                </a:lnTo>
                <a:lnTo>
                  <a:pt x="0" y="0"/>
                </a:lnTo>
                <a:close/>
              </a:path>
            </a:pathLst>
          </a:custGeom>
          <a:solidFill>
            <a:srgbClr val="344A5F">
              <a:alpha val="69000"/>
            </a:srgbClr>
          </a:solidFill>
          <a:ln>
            <a:solidFill>
              <a:srgbClr val="F3AE4E">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smtClean="0">
                <a:latin typeface="Glacial Indifference" pitchFamily="50" charset="0"/>
              </a:rPr>
              <a:t>19</a:t>
            </a:r>
            <a:endParaRPr lang="en-US" sz="2000" dirty="0">
              <a:latin typeface="Glacial Indifference" pitchFamily="50" charset="0"/>
            </a:endParaRPr>
          </a:p>
        </p:txBody>
      </p:sp>
      <p:sp>
        <p:nvSpPr>
          <p:cNvPr id="12" name="Rectangle 11"/>
          <p:cNvSpPr/>
          <p:nvPr/>
        </p:nvSpPr>
        <p:spPr>
          <a:xfrm>
            <a:off x="8228976" y="5557538"/>
            <a:ext cx="3469671" cy="369116"/>
          </a:xfrm>
          <a:prstGeom prst="rect">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33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29841578"/>
              </p:ext>
            </p:extLst>
          </p:nvPr>
        </p:nvGraphicFramePr>
        <p:xfrm>
          <a:off x="652806" y="1562476"/>
          <a:ext cx="3621735" cy="4057821"/>
        </p:xfrm>
        <a:graphic>
          <a:graphicData uri="http://schemas.openxmlformats.org/drawingml/2006/table">
            <a:tbl>
              <a:tblPr firstRow="1" firstCol="1" bandRow="1">
                <a:tableStyleId>{5C22544A-7EE6-4342-B048-85BDC9FD1C3A}</a:tableStyleId>
              </a:tblPr>
              <a:tblGrid>
                <a:gridCol w="1165051">
                  <a:extLst>
                    <a:ext uri="{9D8B030D-6E8A-4147-A177-3AD203B41FA5}">
                      <a16:colId xmlns:a16="http://schemas.microsoft.com/office/drawing/2014/main" val="3389957361"/>
                    </a:ext>
                  </a:extLst>
                </a:gridCol>
                <a:gridCol w="2456684">
                  <a:extLst>
                    <a:ext uri="{9D8B030D-6E8A-4147-A177-3AD203B41FA5}">
                      <a16:colId xmlns:a16="http://schemas.microsoft.com/office/drawing/2014/main" val="3092726485"/>
                    </a:ext>
                  </a:extLst>
                </a:gridCol>
              </a:tblGrid>
              <a:tr h="450869">
                <a:tc gridSpan="2">
                  <a:txBody>
                    <a:bodyPr/>
                    <a:lstStyle/>
                    <a:p>
                      <a:pPr indent="252000" algn="just">
                        <a:lnSpc>
                          <a:spcPct val="120000"/>
                        </a:lnSpc>
                        <a:spcAft>
                          <a:spcPts val="1000"/>
                        </a:spcAft>
                      </a:pPr>
                      <a:r>
                        <a:rPr lang="en-US" sz="1800" dirty="0" smtClean="0">
                          <a:effectLst/>
                          <a:latin typeface="Glacial Indifference" pitchFamily="50" charset="0"/>
                          <a:ea typeface="MS Mincho"/>
                        </a:rPr>
                        <a:t>Overall Observations</a:t>
                      </a:r>
                      <a:endParaRPr lang="en-US" sz="1800" dirty="0">
                        <a:effectLst/>
                        <a:latin typeface="Glacial Indifference" pitchFamily="50" charset="0"/>
                        <a:ea typeface="MS Mincho"/>
                      </a:endParaRPr>
                    </a:p>
                  </a:txBody>
                  <a:tcPr marL="68580" marR="68580" marT="0" marB="0">
                    <a:solidFill>
                      <a:srgbClr val="344A5F">
                        <a:alpha val="90000"/>
                      </a:srgbClr>
                    </a:solidFill>
                  </a:tcPr>
                </a:tc>
                <a:tc hMerge="1">
                  <a:txBody>
                    <a:bodyPr/>
                    <a:lstStyle/>
                    <a:p>
                      <a:pPr indent="252000" algn="just">
                        <a:lnSpc>
                          <a:spcPct val="120000"/>
                        </a:lnSpc>
                        <a:spcAft>
                          <a:spcPts val="1000"/>
                        </a:spcAft>
                      </a:pPr>
                      <a:endParaRPr lang="en-US" sz="1800" dirty="0" smtClean="0">
                        <a:effectLst/>
                        <a:latin typeface="Glacial Indifference" pitchFamily="50" charset="0"/>
                      </a:endParaRPr>
                    </a:p>
                  </a:txBody>
                  <a:tcPr marL="68580" marR="68580" marT="0" marB="0">
                    <a:solidFill>
                      <a:srgbClr val="344A5F"/>
                    </a:solidFill>
                  </a:tcPr>
                </a:tc>
                <a:extLst>
                  <a:ext uri="{0D108BD9-81ED-4DB2-BD59-A6C34878D82A}">
                    <a16:rowId xmlns:a16="http://schemas.microsoft.com/office/drawing/2014/main" val="3776001010"/>
                  </a:ext>
                </a:extLst>
              </a:tr>
              <a:tr h="450869">
                <a:tc>
                  <a:txBody>
                    <a:bodyPr/>
                    <a:lstStyle/>
                    <a:p>
                      <a:pPr indent="252000" algn="just">
                        <a:lnSpc>
                          <a:spcPct val="120000"/>
                        </a:lnSpc>
                        <a:spcAft>
                          <a:spcPts val="1000"/>
                        </a:spcAft>
                      </a:pPr>
                      <a:r>
                        <a:rPr lang="en-US" sz="1800" dirty="0">
                          <a:solidFill>
                            <a:schemeClr val="bg1"/>
                          </a:solidFill>
                          <a:effectLst/>
                          <a:latin typeface="Glacial Indifference" pitchFamily="50" charset="0"/>
                        </a:rPr>
                        <a:t>Year</a:t>
                      </a:r>
                      <a:endParaRPr lang="en-US" sz="1800" dirty="0">
                        <a:solidFill>
                          <a:schemeClr val="bg1"/>
                        </a:solidFill>
                        <a:effectLst/>
                        <a:latin typeface="Glacial Indifference" pitchFamily="50" charset="0"/>
                        <a:ea typeface="MS Mincho"/>
                      </a:endParaRPr>
                    </a:p>
                  </a:txBody>
                  <a:tcPr marL="68580" marR="68580" marT="0" marB="0">
                    <a:solidFill>
                      <a:srgbClr val="344A5F">
                        <a:alpha val="90000"/>
                      </a:srgbClr>
                    </a:solidFill>
                  </a:tcPr>
                </a:tc>
                <a:tc>
                  <a:txBody>
                    <a:bodyPr/>
                    <a:lstStyle/>
                    <a:p>
                      <a:pPr indent="252000" algn="just">
                        <a:lnSpc>
                          <a:spcPct val="120000"/>
                        </a:lnSpc>
                        <a:spcAft>
                          <a:spcPts val="1000"/>
                        </a:spcAft>
                      </a:pPr>
                      <a:r>
                        <a:rPr lang="en-US" sz="1800" b="1" dirty="0" smtClean="0">
                          <a:solidFill>
                            <a:schemeClr val="bg1"/>
                          </a:solidFill>
                          <a:effectLst/>
                          <a:latin typeface="Glacial Indifference" pitchFamily="50" charset="0"/>
                        </a:rPr>
                        <a:t>Observations</a:t>
                      </a:r>
                    </a:p>
                  </a:txBody>
                  <a:tcPr marL="68580" marR="68580" marT="0" marB="0">
                    <a:solidFill>
                      <a:srgbClr val="344A5F">
                        <a:alpha val="90000"/>
                      </a:srgbClr>
                    </a:solidFill>
                  </a:tcPr>
                </a:tc>
                <a:extLst>
                  <a:ext uri="{0D108BD9-81ED-4DB2-BD59-A6C34878D82A}">
                    <a16:rowId xmlns:a16="http://schemas.microsoft.com/office/drawing/2014/main" val="1450458154"/>
                  </a:ext>
                </a:extLst>
              </a:tr>
              <a:tr h="450869">
                <a:tc>
                  <a:txBody>
                    <a:bodyPr/>
                    <a:lstStyle/>
                    <a:p>
                      <a:pPr indent="252000" algn="just">
                        <a:lnSpc>
                          <a:spcPct val="120000"/>
                        </a:lnSpc>
                        <a:spcAft>
                          <a:spcPts val="1000"/>
                        </a:spcAft>
                      </a:pPr>
                      <a:r>
                        <a:rPr lang="en-US" sz="1800" dirty="0">
                          <a:effectLst/>
                          <a:latin typeface="Glacial Indifference" pitchFamily="50" charset="0"/>
                        </a:rPr>
                        <a:t>2013</a:t>
                      </a:r>
                      <a:endParaRPr lang="en-US" sz="1800" dirty="0">
                        <a:effectLst/>
                        <a:latin typeface="Glacial Indifference" pitchFamily="50" charset="0"/>
                        <a:ea typeface="MS Mincho"/>
                      </a:endParaRPr>
                    </a:p>
                  </a:txBody>
                  <a:tcPr marL="68580" marR="68580" marT="0" marB="0">
                    <a:solidFill>
                      <a:srgbClr val="344A5F">
                        <a:alpha val="90000"/>
                      </a:srgbClr>
                    </a:solidFill>
                  </a:tcPr>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105</a:t>
                      </a:r>
                      <a:endParaRPr lang="en-US" sz="1800" dirty="0">
                        <a:solidFill>
                          <a:srgbClr val="344A5F"/>
                        </a:solidFill>
                        <a:effectLst/>
                        <a:latin typeface="Glacial Indifference" pitchFamily="50" charset="0"/>
                        <a:ea typeface="MS Mincho"/>
                      </a:endParaRPr>
                    </a:p>
                  </a:txBody>
                  <a:tcPr marL="68580" marR="68580" marT="0" marB="0"/>
                </a:tc>
                <a:extLst>
                  <a:ext uri="{0D108BD9-81ED-4DB2-BD59-A6C34878D82A}">
                    <a16:rowId xmlns:a16="http://schemas.microsoft.com/office/drawing/2014/main" val="3244105380"/>
                  </a:ext>
                </a:extLst>
              </a:tr>
              <a:tr h="450869">
                <a:tc>
                  <a:txBody>
                    <a:bodyPr/>
                    <a:lstStyle/>
                    <a:p>
                      <a:pPr indent="252000" algn="just">
                        <a:lnSpc>
                          <a:spcPct val="120000"/>
                        </a:lnSpc>
                        <a:spcAft>
                          <a:spcPts val="1000"/>
                        </a:spcAft>
                      </a:pPr>
                      <a:r>
                        <a:rPr lang="en-US" sz="1800" dirty="0">
                          <a:effectLst/>
                          <a:latin typeface="Glacial Indifference" pitchFamily="50" charset="0"/>
                        </a:rPr>
                        <a:t>2014</a:t>
                      </a:r>
                      <a:endParaRPr lang="en-US" sz="1800" dirty="0">
                        <a:effectLst/>
                        <a:latin typeface="Glacial Indifference" pitchFamily="50" charset="0"/>
                        <a:ea typeface="MS Mincho"/>
                      </a:endParaRPr>
                    </a:p>
                  </a:txBody>
                  <a:tcPr marL="68580" marR="68580" marT="0" marB="0">
                    <a:solidFill>
                      <a:srgbClr val="344A5F">
                        <a:alpha val="90000"/>
                      </a:srgbClr>
                    </a:solidFill>
                  </a:tcPr>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6160</a:t>
                      </a:r>
                      <a:endParaRPr lang="en-US" sz="1800" dirty="0">
                        <a:solidFill>
                          <a:srgbClr val="344A5F"/>
                        </a:solidFill>
                        <a:effectLst/>
                        <a:latin typeface="Glacial Indifference" pitchFamily="50" charset="0"/>
                        <a:ea typeface="MS Mincho"/>
                      </a:endParaRPr>
                    </a:p>
                  </a:txBody>
                  <a:tcPr marL="68580" marR="68580" marT="0" marB="0"/>
                </a:tc>
                <a:extLst>
                  <a:ext uri="{0D108BD9-81ED-4DB2-BD59-A6C34878D82A}">
                    <a16:rowId xmlns:a16="http://schemas.microsoft.com/office/drawing/2014/main" val="587864649"/>
                  </a:ext>
                </a:extLst>
              </a:tr>
              <a:tr h="450869">
                <a:tc>
                  <a:txBody>
                    <a:bodyPr/>
                    <a:lstStyle/>
                    <a:p>
                      <a:pPr indent="252000" algn="just">
                        <a:lnSpc>
                          <a:spcPct val="120000"/>
                        </a:lnSpc>
                        <a:spcAft>
                          <a:spcPts val="1000"/>
                        </a:spcAft>
                      </a:pPr>
                      <a:r>
                        <a:rPr lang="en-US" sz="1800" dirty="0">
                          <a:effectLst/>
                          <a:latin typeface="Glacial Indifference" pitchFamily="50" charset="0"/>
                        </a:rPr>
                        <a:t>2015</a:t>
                      </a:r>
                      <a:endParaRPr lang="en-US" sz="1800" dirty="0">
                        <a:effectLst/>
                        <a:latin typeface="Glacial Indifference" pitchFamily="50" charset="0"/>
                        <a:ea typeface="MS Mincho"/>
                      </a:endParaRPr>
                    </a:p>
                  </a:txBody>
                  <a:tcPr marL="68580" marR="68580" marT="0" marB="0">
                    <a:solidFill>
                      <a:srgbClr val="344A5F">
                        <a:alpha val="90000"/>
                      </a:srgbClr>
                    </a:solidFill>
                  </a:tcPr>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9408</a:t>
                      </a:r>
                      <a:endParaRPr lang="en-US" sz="1800" dirty="0">
                        <a:solidFill>
                          <a:srgbClr val="344A5F"/>
                        </a:solidFill>
                        <a:effectLst/>
                        <a:latin typeface="Glacial Indifference" pitchFamily="50" charset="0"/>
                        <a:ea typeface="MS Mincho"/>
                      </a:endParaRPr>
                    </a:p>
                  </a:txBody>
                  <a:tcPr marL="68580" marR="68580" marT="0" marB="0"/>
                </a:tc>
                <a:extLst>
                  <a:ext uri="{0D108BD9-81ED-4DB2-BD59-A6C34878D82A}">
                    <a16:rowId xmlns:a16="http://schemas.microsoft.com/office/drawing/2014/main" val="1463889681"/>
                  </a:ext>
                </a:extLst>
              </a:tr>
              <a:tr h="450869">
                <a:tc>
                  <a:txBody>
                    <a:bodyPr/>
                    <a:lstStyle/>
                    <a:p>
                      <a:pPr indent="252000" algn="just">
                        <a:lnSpc>
                          <a:spcPct val="120000"/>
                        </a:lnSpc>
                        <a:spcAft>
                          <a:spcPts val="1000"/>
                        </a:spcAft>
                      </a:pPr>
                      <a:r>
                        <a:rPr lang="en-US" sz="1800" dirty="0">
                          <a:effectLst/>
                          <a:latin typeface="Glacial Indifference" pitchFamily="50" charset="0"/>
                        </a:rPr>
                        <a:t>2016</a:t>
                      </a:r>
                      <a:endParaRPr lang="en-US" sz="1800" dirty="0">
                        <a:effectLst/>
                        <a:latin typeface="Glacial Indifference" pitchFamily="50" charset="0"/>
                        <a:ea typeface="MS Mincho"/>
                      </a:endParaRPr>
                    </a:p>
                  </a:txBody>
                  <a:tcPr marL="68580" marR="68580" marT="0" marB="0">
                    <a:solidFill>
                      <a:srgbClr val="344A5F">
                        <a:alpha val="90000"/>
                      </a:srgbClr>
                    </a:solidFill>
                  </a:tcPr>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9159</a:t>
                      </a:r>
                      <a:endParaRPr lang="en-US" sz="1800" dirty="0">
                        <a:solidFill>
                          <a:srgbClr val="344A5F"/>
                        </a:solidFill>
                        <a:effectLst/>
                        <a:latin typeface="Glacial Indifference" pitchFamily="50" charset="0"/>
                        <a:ea typeface="MS Mincho"/>
                      </a:endParaRPr>
                    </a:p>
                  </a:txBody>
                  <a:tcPr marL="68580" marR="68580" marT="0" marB="0"/>
                </a:tc>
                <a:extLst>
                  <a:ext uri="{0D108BD9-81ED-4DB2-BD59-A6C34878D82A}">
                    <a16:rowId xmlns:a16="http://schemas.microsoft.com/office/drawing/2014/main" val="354548210"/>
                  </a:ext>
                </a:extLst>
              </a:tr>
              <a:tr h="450869">
                <a:tc>
                  <a:txBody>
                    <a:bodyPr/>
                    <a:lstStyle/>
                    <a:p>
                      <a:pPr indent="252000" algn="just">
                        <a:lnSpc>
                          <a:spcPct val="120000"/>
                        </a:lnSpc>
                        <a:spcAft>
                          <a:spcPts val="1000"/>
                        </a:spcAft>
                      </a:pPr>
                      <a:r>
                        <a:rPr lang="en-US" sz="1800" dirty="0">
                          <a:effectLst/>
                          <a:latin typeface="Glacial Indifference" pitchFamily="50" charset="0"/>
                        </a:rPr>
                        <a:t>2017</a:t>
                      </a:r>
                      <a:endParaRPr lang="en-US" sz="1800" dirty="0">
                        <a:effectLst/>
                        <a:latin typeface="Glacial Indifference" pitchFamily="50" charset="0"/>
                        <a:ea typeface="MS Mincho"/>
                      </a:endParaRPr>
                    </a:p>
                  </a:txBody>
                  <a:tcPr marL="68580" marR="68580" marT="0" marB="0">
                    <a:solidFill>
                      <a:srgbClr val="344A5F">
                        <a:alpha val="90000"/>
                      </a:srgbClr>
                    </a:solidFill>
                  </a:tcPr>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9997</a:t>
                      </a:r>
                      <a:endParaRPr lang="en-US" sz="1800" dirty="0">
                        <a:solidFill>
                          <a:srgbClr val="344A5F"/>
                        </a:solidFill>
                        <a:effectLst/>
                        <a:latin typeface="Glacial Indifference" pitchFamily="50" charset="0"/>
                        <a:ea typeface="MS Mincho"/>
                      </a:endParaRPr>
                    </a:p>
                  </a:txBody>
                  <a:tcPr marL="68580" marR="68580" marT="0" marB="0"/>
                </a:tc>
                <a:extLst>
                  <a:ext uri="{0D108BD9-81ED-4DB2-BD59-A6C34878D82A}">
                    <a16:rowId xmlns:a16="http://schemas.microsoft.com/office/drawing/2014/main" val="3934634868"/>
                  </a:ext>
                </a:extLst>
              </a:tr>
              <a:tr h="450869">
                <a:tc>
                  <a:txBody>
                    <a:bodyPr/>
                    <a:lstStyle/>
                    <a:p>
                      <a:pPr indent="252000" algn="just">
                        <a:lnSpc>
                          <a:spcPct val="120000"/>
                        </a:lnSpc>
                        <a:spcAft>
                          <a:spcPts val="1000"/>
                        </a:spcAft>
                      </a:pPr>
                      <a:r>
                        <a:rPr lang="en-US" sz="1800" dirty="0">
                          <a:effectLst/>
                          <a:latin typeface="Glacial Indifference" pitchFamily="50" charset="0"/>
                        </a:rPr>
                        <a:t>2018</a:t>
                      </a:r>
                      <a:endParaRPr lang="en-US" sz="1800" dirty="0">
                        <a:effectLst/>
                        <a:latin typeface="Glacial Indifference" pitchFamily="50" charset="0"/>
                        <a:ea typeface="MS Mincho"/>
                      </a:endParaRPr>
                    </a:p>
                  </a:txBody>
                  <a:tcPr marL="68580" marR="68580" marT="0" marB="0">
                    <a:solidFill>
                      <a:srgbClr val="344A5F">
                        <a:alpha val="90000"/>
                      </a:srgbClr>
                    </a:solidFill>
                  </a:tcPr>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9931</a:t>
                      </a:r>
                      <a:endParaRPr lang="en-US" sz="1800" dirty="0">
                        <a:solidFill>
                          <a:srgbClr val="344A5F"/>
                        </a:solidFill>
                        <a:effectLst/>
                        <a:latin typeface="Glacial Indifference" pitchFamily="50" charset="0"/>
                        <a:ea typeface="MS Mincho"/>
                      </a:endParaRPr>
                    </a:p>
                  </a:txBody>
                  <a:tcPr marL="68580" marR="68580" marT="0" marB="0"/>
                </a:tc>
                <a:extLst>
                  <a:ext uri="{0D108BD9-81ED-4DB2-BD59-A6C34878D82A}">
                    <a16:rowId xmlns:a16="http://schemas.microsoft.com/office/drawing/2014/main" val="1594153718"/>
                  </a:ext>
                </a:extLst>
              </a:tr>
              <a:tr h="450869">
                <a:tc>
                  <a:txBody>
                    <a:bodyPr/>
                    <a:lstStyle/>
                    <a:p>
                      <a:pPr indent="252000" algn="just">
                        <a:lnSpc>
                          <a:spcPct val="120000"/>
                        </a:lnSpc>
                        <a:spcAft>
                          <a:spcPts val="1000"/>
                        </a:spcAft>
                      </a:pPr>
                      <a:r>
                        <a:rPr lang="en-US" sz="1800" dirty="0">
                          <a:effectLst/>
                          <a:latin typeface="Glacial Indifference" pitchFamily="50" charset="0"/>
                        </a:rPr>
                        <a:t>2019</a:t>
                      </a:r>
                      <a:endParaRPr lang="en-US" sz="1800" dirty="0">
                        <a:effectLst/>
                        <a:latin typeface="Glacial Indifference" pitchFamily="50" charset="0"/>
                        <a:ea typeface="MS Mincho"/>
                      </a:endParaRPr>
                    </a:p>
                  </a:txBody>
                  <a:tcPr marL="68580" marR="68580" marT="0" marB="0">
                    <a:solidFill>
                      <a:srgbClr val="344A5F">
                        <a:alpha val="90000"/>
                      </a:srgbClr>
                    </a:solidFill>
                  </a:tcPr>
                </a:tc>
                <a:tc>
                  <a:txBody>
                    <a:bodyPr/>
                    <a:lstStyle/>
                    <a:p>
                      <a:pPr indent="252000" algn="just">
                        <a:lnSpc>
                          <a:spcPct val="120000"/>
                        </a:lnSpc>
                        <a:spcAft>
                          <a:spcPts val="1000"/>
                        </a:spcAft>
                      </a:pPr>
                      <a:r>
                        <a:rPr lang="en-US" sz="1800" dirty="0" smtClean="0">
                          <a:solidFill>
                            <a:srgbClr val="344A5F"/>
                          </a:solidFill>
                          <a:effectLst/>
                          <a:latin typeface="Glacial Indifference" pitchFamily="50" charset="0"/>
                        </a:rPr>
                        <a:t>4703*</a:t>
                      </a:r>
                      <a:endParaRPr lang="en-US" sz="1800" dirty="0">
                        <a:solidFill>
                          <a:srgbClr val="344A5F"/>
                        </a:solidFill>
                        <a:effectLst/>
                        <a:latin typeface="Glacial Indifference" pitchFamily="50" charset="0"/>
                        <a:ea typeface="MS Mincho"/>
                      </a:endParaRPr>
                    </a:p>
                  </a:txBody>
                  <a:tcPr marL="68580" marR="68580" marT="0" marB="0"/>
                </a:tc>
                <a:extLst>
                  <a:ext uri="{0D108BD9-81ED-4DB2-BD59-A6C34878D82A}">
                    <a16:rowId xmlns:a16="http://schemas.microsoft.com/office/drawing/2014/main" val="3082232025"/>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15601912"/>
              </p:ext>
            </p:extLst>
          </p:nvPr>
        </p:nvGraphicFramePr>
        <p:xfrm>
          <a:off x="4564898" y="1562476"/>
          <a:ext cx="7090945" cy="3808368"/>
        </p:xfrm>
        <a:graphic>
          <a:graphicData uri="http://schemas.openxmlformats.org/drawingml/2006/table">
            <a:tbl>
              <a:tblPr firstRow="1" firstCol="1" bandRow="1">
                <a:tableStyleId>{5C22544A-7EE6-4342-B048-85BDC9FD1C3A}</a:tableStyleId>
              </a:tblPr>
              <a:tblGrid>
                <a:gridCol w="1206309">
                  <a:extLst>
                    <a:ext uri="{9D8B030D-6E8A-4147-A177-3AD203B41FA5}">
                      <a16:colId xmlns:a16="http://schemas.microsoft.com/office/drawing/2014/main" val="723627695"/>
                    </a:ext>
                  </a:extLst>
                </a:gridCol>
                <a:gridCol w="2524490">
                  <a:extLst>
                    <a:ext uri="{9D8B030D-6E8A-4147-A177-3AD203B41FA5}">
                      <a16:colId xmlns:a16="http://schemas.microsoft.com/office/drawing/2014/main" val="3840059195"/>
                    </a:ext>
                  </a:extLst>
                </a:gridCol>
                <a:gridCol w="2412694">
                  <a:extLst>
                    <a:ext uri="{9D8B030D-6E8A-4147-A177-3AD203B41FA5}">
                      <a16:colId xmlns:a16="http://schemas.microsoft.com/office/drawing/2014/main" val="3163096894"/>
                    </a:ext>
                  </a:extLst>
                </a:gridCol>
                <a:gridCol w="947452">
                  <a:extLst>
                    <a:ext uri="{9D8B030D-6E8A-4147-A177-3AD203B41FA5}">
                      <a16:colId xmlns:a16="http://schemas.microsoft.com/office/drawing/2014/main" val="2526903840"/>
                    </a:ext>
                  </a:extLst>
                </a:gridCol>
              </a:tblGrid>
              <a:tr h="450000">
                <a:tc gridSpan="4">
                  <a:txBody>
                    <a:bodyPr/>
                    <a:lstStyle/>
                    <a:p>
                      <a:pPr indent="252000" algn="just">
                        <a:lnSpc>
                          <a:spcPct val="120000"/>
                        </a:lnSpc>
                        <a:spcAft>
                          <a:spcPts val="1000"/>
                        </a:spcAft>
                      </a:pPr>
                      <a:r>
                        <a:rPr lang="en-US" sz="1800" dirty="0" smtClean="0">
                          <a:effectLst/>
                          <a:latin typeface="Glacial Indifference" pitchFamily="50" charset="0"/>
                          <a:ea typeface="MS Mincho"/>
                        </a:rPr>
                        <a:t>Gibraltar observations</a:t>
                      </a:r>
                    </a:p>
                  </a:txBody>
                  <a:tcPr marL="68580" marR="68580" marT="0" marB="0">
                    <a:solidFill>
                      <a:srgbClr val="344A5F">
                        <a:alpha val="90000"/>
                      </a:srgbClr>
                    </a:solidFill>
                  </a:tcPr>
                </a:tc>
                <a:tc hMerge="1">
                  <a:txBody>
                    <a:bodyPr/>
                    <a:lstStyle/>
                    <a:p>
                      <a:pPr algn="just">
                        <a:lnSpc>
                          <a:spcPct val="150000"/>
                        </a:lnSpc>
                        <a:spcAft>
                          <a:spcPts val="1000"/>
                        </a:spcAft>
                      </a:pPr>
                      <a:endParaRPr lang="en-US" sz="1200">
                        <a:effectLst/>
                        <a:latin typeface="Times New Roman" panose="02020603050405020304" pitchFamily="18" charset="0"/>
                        <a:ea typeface="MS Mincho"/>
                      </a:endParaRPr>
                    </a:p>
                  </a:txBody>
                  <a:tcPr marL="68580" marR="68580" marT="0" marB="0">
                    <a:solidFill>
                      <a:srgbClr val="344A5F"/>
                    </a:solidFill>
                  </a:tcPr>
                </a:tc>
                <a:tc hMerge="1">
                  <a:txBody>
                    <a:bodyPr/>
                    <a:lstStyle/>
                    <a:p>
                      <a:pPr algn="just">
                        <a:lnSpc>
                          <a:spcPct val="150000"/>
                        </a:lnSpc>
                        <a:spcAft>
                          <a:spcPts val="1000"/>
                        </a:spcAft>
                      </a:pPr>
                      <a:endParaRPr lang="en-US" sz="1200">
                        <a:effectLst/>
                        <a:latin typeface="Times New Roman" panose="02020603050405020304" pitchFamily="18" charset="0"/>
                        <a:ea typeface="MS Mincho"/>
                      </a:endParaRPr>
                    </a:p>
                  </a:txBody>
                  <a:tcPr marL="68580" marR="68580" marT="0" marB="0">
                    <a:solidFill>
                      <a:srgbClr val="344A5F"/>
                    </a:solidFill>
                  </a:tcPr>
                </a:tc>
                <a:tc hMerge="1">
                  <a:txBody>
                    <a:bodyPr/>
                    <a:lstStyle/>
                    <a:p>
                      <a:pPr algn="just">
                        <a:lnSpc>
                          <a:spcPct val="150000"/>
                        </a:lnSpc>
                        <a:spcAft>
                          <a:spcPts val="1000"/>
                        </a:spcAft>
                      </a:pPr>
                      <a:endParaRPr lang="en-US" sz="1200" dirty="0">
                        <a:effectLst/>
                        <a:latin typeface="Times New Roman" panose="02020603050405020304" pitchFamily="18" charset="0"/>
                        <a:ea typeface="MS Mincho"/>
                      </a:endParaRPr>
                    </a:p>
                  </a:txBody>
                  <a:tcPr marL="68580" marR="68580" marT="0" marB="0">
                    <a:solidFill>
                      <a:srgbClr val="344A5F"/>
                    </a:solidFill>
                  </a:tcPr>
                </a:tc>
                <a:extLst>
                  <a:ext uri="{0D108BD9-81ED-4DB2-BD59-A6C34878D82A}">
                    <a16:rowId xmlns:a16="http://schemas.microsoft.com/office/drawing/2014/main" val="2313435228"/>
                  </a:ext>
                </a:extLst>
              </a:tr>
              <a:tr h="450000">
                <a:tc>
                  <a:txBody>
                    <a:bodyPr/>
                    <a:lstStyle/>
                    <a:p>
                      <a:pPr indent="252000" algn="just">
                        <a:lnSpc>
                          <a:spcPct val="120000"/>
                        </a:lnSpc>
                        <a:spcAft>
                          <a:spcPts val="1000"/>
                        </a:spcAft>
                      </a:pPr>
                      <a:r>
                        <a:rPr lang="en-US" sz="1800" dirty="0">
                          <a:solidFill>
                            <a:schemeClr val="bg1"/>
                          </a:solidFill>
                          <a:effectLst/>
                          <a:latin typeface="Glacial Indifference" pitchFamily="50" charset="0"/>
                        </a:rPr>
                        <a:t>Year</a:t>
                      </a:r>
                      <a:endParaRPr lang="en-US" sz="1800" dirty="0">
                        <a:solidFill>
                          <a:schemeClr val="bg1"/>
                        </a:solidFill>
                        <a:effectLst/>
                        <a:latin typeface="Glacial Indifference" pitchFamily="50" charset="0"/>
                        <a:ea typeface="MS Mincho"/>
                      </a:endParaRPr>
                    </a:p>
                  </a:txBody>
                  <a:tcPr marL="68580" marR="68580" marT="0" marB="0">
                    <a:solidFill>
                      <a:srgbClr val="344A5F">
                        <a:alpha val="90000"/>
                      </a:srgbClr>
                    </a:solidFill>
                  </a:tcPr>
                </a:tc>
                <a:tc>
                  <a:txBody>
                    <a:bodyPr/>
                    <a:lstStyle/>
                    <a:p>
                      <a:pPr indent="252000" algn="just">
                        <a:lnSpc>
                          <a:spcPct val="120000"/>
                        </a:lnSpc>
                        <a:spcAft>
                          <a:spcPts val="1000"/>
                        </a:spcAft>
                      </a:pPr>
                      <a:r>
                        <a:rPr lang="en-US" sz="1800" b="1" dirty="0">
                          <a:solidFill>
                            <a:schemeClr val="bg1"/>
                          </a:solidFill>
                          <a:effectLst/>
                          <a:latin typeface="Glacial Indifference" pitchFamily="50" charset="0"/>
                        </a:rPr>
                        <a:t>Gibraltar statistics</a:t>
                      </a:r>
                      <a:endParaRPr lang="en-US" sz="1800" b="1" dirty="0">
                        <a:solidFill>
                          <a:schemeClr val="bg1"/>
                        </a:solidFill>
                        <a:effectLst/>
                        <a:latin typeface="Glacial Indifference" pitchFamily="50" charset="0"/>
                        <a:ea typeface="MS Mincho"/>
                      </a:endParaRPr>
                    </a:p>
                  </a:txBody>
                  <a:tcPr marL="68580" marR="68580" marT="0" marB="0">
                    <a:solidFill>
                      <a:srgbClr val="344A5F">
                        <a:alpha val="90000"/>
                      </a:srgbClr>
                    </a:solidFill>
                  </a:tcPr>
                </a:tc>
                <a:tc>
                  <a:txBody>
                    <a:bodyPr/>
                    <a:lstStyle/>
                    <a:p>
                      <a:pPr indent="252000" algn="just">
                        <a:lnSpc>
                          <a:spcPct val="120000"/>
                        </a:lnSpc>
                        <a:spcAft>
                          <a:spcPts val="1000"/>
                        </a:spcAft>
                      </a:pPr>
                      <a:r>
                        <a:rPr lang="en-US" sz="1800" b="1" dirty="0">
                          <a:solidFill>
                            <a:schemeClr val="bg1"/>
                          </a:solidFill>
                          <a:effectLst/>
                          <a:latin typeface="Glacial Indifference" pitchFamily="50" charset="0"/>
                        </a:rPr>
                        <a:t>Bunk. algorithm</a:t>
                      </a:r>
                      <a:endParaRPr lang="en-US" sz="1800" b="1" dirty="0">
                        <a:solidFill>
                          <a:schemeClr val="bg1"/>
                        </a:solidFill>
                        <a:effectLst/>
                        <a:latin typeface="Glacial Indifference" pitchFamily="50" charset="0"/>
                        <a:ea typeface="MS Mincho"/>
                      </a:endParaRPr>
                    </a:p>
                  </a:txBody>
                  <a:tcPr marL="68580" marR="68580" marT="0" marB="0">
                    <a:solidFill>
                      <a:srgbClr val="344A5F">
                        <a:alpha val="90000"/>
                      </a:srgbClr>
                    </a:solidFill>
                  </a:tcPr>
                </a:tc>
                <a:tc>
                  <a:txBody>
                    <a:bodyPr/>
                    <a:lstStyle/>
                    <a:p>
                      <a:pPr indent="252000" algn="l">
                        <a:lnSpc>
                          <a:spcPct val="120000"/>
                        </a:lnSpc>
                        <a:spcAft>
                          <a:spcPts val="1000"/>
                        </a:spcAft>
                      </a:pPr>
                      <a:r>
                        <a:rPr lang="en-US" sz="1800" b="1" dirty="0">
                          <a:solidFill>
                            <a:schemeClr val="bg1"/>
                          </a:solidFill>
                          <a:effectLst/>
                          <a:latin typeface="Glacial Indifference" pitchFamily="50" charset="0"/>
                        </a:rPr>
                        <a:t>% </a:t>
                      </a:r>
                      <a:r>
                        <a:rPr lang="en-US" sz="1800" b="1" dirty="0" smtClean="0">
                          <a:solidFill>
                            <a:schemeClr val="bg1"/>
                          </a:solidFill>
                          <a:effectLst/>
                          <a:latin typeface="Glacial Indifference" pitchFamily="50" charset="0"/>
                        </a:rPr>
                        <a:t>of total </a:t>
                      </a:r>
                      <a:endParaRPr lang="en-US" sz="1800" b="1" dirty="0">
                        <a:solidFill>
                          <a:schemeClr val="bg1"/>
                        </a:solidFill>
                        <a:effectLst/>
                        <a:latin typeface="Glacial Indifference" pitchFamily="50" charset="0"/>
                        <a:ea typeface="MS Mincho"/>
                      </a:endParaRPr>
                    </a:p>
                  </a:txBody>
                  <a:tcPr marL="68580" marR="68580" marT="0" marB="0">
                    <a:solidFill>
                      <a:srgbClr val="344A5F">
                        <a:alpha val="90000"/>
                      </a:srgbClr>
                    </a:solidFill>
                  </a:tcPr>
                </a:tc>
                <a:extLst>
                  <a:ext uri="{0D108BD9-81ED-4DB2-BD59-A6C34878D82A}">
                    <a16:rowId xmlns:a16="http://schemas.microsoft.com/office/drawing/2014/main" val="1773957808"/>
                  </a:ext>
                </a:extLst>
              </a:tr>
              <a:tr h="450000">
                <a:tc>
                  <a:txBody>
                    <a:bodyPr/>
                    <a:lstStyle/>
                    <a:p>
                      <a:pPr indent="252000" algn="just">
                        <a:lnSpc>
                          <a:spcPct val="120000"/>
                        </a:lnSpc>
                        <a:spcAft>
                          <a:spcPts val="1000"/>
                        </a:spcAft>
                      </a:pPr>
                      <a:r>
                        <a:rPr lang="en-US" sz="1800" dirty="0">
                          <a:effectLst/>
                          <a:latin typeface="Glacial Indifference" pitchFamily="50" charset="0"/>
                        </a:rPr>
                        <a:t>2013</a:t>
                      </a:r>
                      <a:endParaRPr lang="en-US" sz="1800" dirty="0">
                        <a:effectLst/>
                        <a:latin typeface="Glacial Indifference" pitchFamily="50" charset="0"/>
                        <a:ea typeface="MS Mincho"/>
                      </a:endParaRPr>
                    </a:p>
                  </a:txBody>
                  <a:tcPr marL="68580" marR="68580" marT="0" marB="0">
                    <a:solidFill>
                      <a:srgbClr val="344A5F">
                        <a:alpha val="90000"/>
                      </a:srgbClr>
                    </a:solidFill>
                  </a:tcPr>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5988</a:t>
                      </a:r>
                      <a:endParaRPr lang="en-US" sz="1800" dirty="0">
                        <a:solidFill>
                          <a:srgbClr val="344A5F"/>
                        </a:solidFill>
                        <a:effectLst/>
                        <a:latin typeface="Glacial Indifference" pitchFamily="50" charset="0"/>
                        <a:ea typeface="MS Mincho"/>
                      </a:endParaRPr>
                    </a:p>
                  </a:txBody>
                  <a:tcPr marL="68580" marR="68580" marT="0" marB="0"/>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101</a:t>
                      </a:r>
                      <a:endParaRPr lang="en-US" sz="1800" dirty="0">
                        <a:solidFill>
                          <a:srgbClr val="344A5F"/>
                        </a:solidFill>
                        <a:effectLst/>
                        <a:latin typeface="Glacial Indifference" pitchFamily="50" charset="0"/>
                        <a:ea typeface="MS Mincho"/>
                      </a:endParaRPr>
                    </a:p>
                  </a:txBody>
                  <a:tcPr marL="68580" marR="68580" marT="0" marB="0"/>
                </a:tc>
                <a:tc>
                  <a:txBody>
                    <a:bodyPr/>
                    <a:lstStyle/>
                    <a:p>
                      <a:pPr indent="252000" algn="just">
                        <a:lnSpc>
                          <a:spcPct val="120000"/>
                        </a:lnSpc>
                        <a:spcAft>
                          <a:spcPts val="1000"/>
                        </a:spcAft>
                      </a:pPr>
                      <a:r>
                        <a:rPr lang="en-US" sz="1800">
                          <a:solidFill>
                            <a:srgbClr val="344A5F"/>
                          </a:solidFill>
                          <a:effectLst/>
                          <a:latin typeface="Glacial Indifference" pitchFamily="50" charset="0"/>
                        </a:rPr>
                        <a:t>1.7</a:t>
                      </a:r>
                      <a:endParaRPr lang="en-US" sz="1800">
                        <a:solidFill>
                          <a:srgbClr val="344A5F"/>
                        </a:solidFill>
                        <a:effectLst/>
                        <a:latin typeface="Glacial Indifference" pitchFamily="50" charset="0"/>
                        <a:ea typeface="MS Mincho"/>
                      </a:endParaRPr>
                    </a:p>
                  </a:txBody>
                  <a:tcPr marL="68580" marR="68580" marT="0" marB="0"/>
                </a:tc>
                <a:extLst>
                  <a:ext uri="{0D108BD9-81ED-4DB2-BD59-A6C34878D82A}">
                    <a16:rowId xmlns:a16="http://schemas.microsoft.com/office/drawing/2014/main" val="2291866668"/>
                  </a:ext>
                </a:extLst>
              </a:tr>
              <a:tr h="450000">
                <a:tc>
                  <a:txBody>
                    <a:bodyPr/>
                    <a:lstStyle/>
                    <a:p>
                      <a:pPr indent="252000" algn="just">
                        <a:lnSpc>
                          <a:spcPct val="120000"/>
                        </a:lnSpc>
                        <a:spcAft>
                          <a:spcPts val="1000"/>
                        </a:spcAft>
                      </a:pPr>
                      <a:r>
                        <a:rPr lang="en-US" sz="1800" dirty="0">
                          <a:effectLst/>
                          <a:latin typeface="Glacial Indifference" pitchFamily="50" charset="0"/>
                        </a:rPr>
                        <a:t>2014</a:t>
                      </a:r>
                      <a:endParaRPr lang="en-US" sz="1800" dirty="0">
                        <a:effectLst/>
                        <a:latin typeface="Glacial Indifference" pitchFamily="50" charset="0"/>
                        <a:ea typeface="MS Mincho"/>
                      </a:endParaRPr>
                    </a:p>
                  </a:txBody>
                  <a:tcPr marL="68580" marR="68580" marT="0" marB="0">
                    <a:solidFill>
                      <a:srgbClr val="344A5F">
                        <a:alpha val="90000"/>
                      </a:srgbClr>
                    </a:solidFill>
                  </a:tcPr>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5475</a:t>
                      </a:r>
                      <a:endParaRPr lang="en-US" sz="1800" dirty="0">
                        <a:solidFill>
                          <a:srgbClr val="344A5F"/>
                        </a:solidFill>
                        <a:effectLst/>
                        <a:latin typeface="Glacial Indifference" pitchFamily="50" charset="0"/>
                        <a:ea typeface="MS Mincho"/>
                      </a:endParaRPr>
                    </a:p>
                  </a:txBody>
                  <a:tcPr marL="68580" marR="68580" marT="0" marB="0"/>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2745</a:t>
                      </a:r>
                      <a:endParaRPr lang="en-US" sz="1800" dirty="0">
                        <a:solidFill>
                          <a:srgbClr val="344A5F"/>
                        </a:solidFill>
                        <a:effectLst/>
                        <a:latin typeface="Glacial Indifference" pitchFamily="50" charset="0"/>
                        <a:ea typeface="MS Mincho"/>
                      </a:endParaRPr>
                    </a:p>
                  </a:txBody>
                  <a:tcPr marL="68580" marR="68580" marT="0" marB="0"/>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47.8</a:t>
                      </a:r>
                      <a:endParaRPr lang="en-US" sz="1800" dirty="0">
                        <a:solidFill>
                          <a:srgbClr val="344A5F"/>
                        </a:solidFill>
                        <a:effectLst/>
                        <a:latin typeface="Glacial Indifference" pitchFamily="50" charset="0"/>
                        <a:ea typeface="MS Mincho"/>
                      </a:endParaRPr>
                    </a:p>
                  </a:txBody>
                  <a:tcPr marL="68580" marR="68580" marT="0" marB="0"/>
                </a:tc>
                <a:extLst>
                  <a:ext uri="{0D108BD9-81ED-4DB2-BD59-A6C34878D82A}">
                    <a16:rowId xmlns:a16="http://schemas.microsoft.com/office/drawing/2014/main" val="82382698"/>
                  </a:ext>
                </a:extLst>
              </a:tr>
              <a:tr h="450000">
                <a:tc>
                  <a:txBody>
                    <a:bodyPr/>
                    <a:lstStyle/>
                    <a:p>
                      <a:pPr indent="252000" algn="just">
                        <a:lnSpc>
                          <a:spcPct val="120000"/>
                        </a:lnSpc>
                        <a:spcAft>
                          <a:spcPts val="1000"/>
                        </a:spcAft>
                      </a:pPr>
                      <a:r>
                        <a:rPr lang="en-US" sz="1800" dirty="0">
                          <a:effectLst/>
                          <a:latin typeface="Glacial Indifference" pitchFamily="50" charset="0"/>
                        </a:rPr>
                        <a:t>2015</a:t>
                      </a:r>
                      <a:endParaRPr lang="en-US" sz="1800" dirty="0">
                        <a:effectLst/>
                        <a:latin typeface="Glacial Indifference" pitchFamily="50" charset="0"/>
                        <a:ea typeface="MS Mincho"/>
                      </a:endParaRPr>
                    </a:p>
                  </a:txBody>
                  <a:tcPr marL="68580" marR="68580" marT="0" marB="0">
                    <a:solidFill>
                      <a:srgbClr val="344A5F">
                        <a:alpha val="90000"/>
                      </a:srgbClr>
                    </a:solidFill>
                  </a:tcPr>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5571</a:t>
                      </a:r>
                      <a:endParaRPr lang="en-US" sz="1800" dirty="0">
                        <a:solidFill>
                          <a:srgbClr val="344A5F"/>
                        </a:solidFill>
                        <a:effectLst/>
                        <a:latin typeface="Glacial Indifference" pitchFamily="50" charset="0"/>
                        <a:ea typeface="MS Mincho"/>
                      </a:endParaRPr>
                    </a:p>
                  </a:txBody>
                  <a:tcPr marL="68580" marR="68580" marT="0" marB="0"/>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4452</a:t>
                      </a:r>
                      <a:endParaRPr lang="en-US" sz="1800" dirty="0">
                        <a:solidFill>
                          <a:srgbClr val="344A5F"/>
                        </a:solidFill>
                        <a:effectLst/>
                        <a:latin typeface="Glacial Indifference" pitchFamily="50" charset="0"/>
                        <a:ea typeface="MS Mincho"/>
                      </a:endParaRPr>
                    </a:p>
                  </a:txBody>
                  <a:tcPr marL="68580" marR="68580" marT="0" marB="0"/>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80.0</a:t>
                      </a:r>
                      <a:endParaRPr lang="en-US" sz="1800" dirty="0">
                        <a:solidFill>
                          <a:srgbClr val="344A5F"/>
                        </a:solidFill>
                        <a:effectLst/>
                        <a:latin typeface="Glacial Indifference" pitchFamily="50" charset="0"/>
                        <a:ea typeface="MS Mincho"/>
                      </a:endParaRPr>
                    </a:p>
                  </a:txBody>
                  <a:tcPr marL="68580" marR="68580" marT="0" marB="0"/>
                </a:tc>
                <a:extLst>
                  <a:ext uri="{0D108BD9-81ED-4DB2-BD59-A6C34878D82A}">
                    <a16:rowId xmlns:a16="http://schemas.microsoft.com/office/drawing/2014/main" val="4220995255"/>
                  </a:ext>
                </a:extLst>
              </a:tr>
              <a:tr h="450000">
                <a:tc>
                  <a:txBody>
                    <a:bodyPr/>
                    <a:lstStyle/>
                    <a:p>
                      <a:pPr indent="252000" algn="just">
                        <a:lnSpc>
                          <a:spcPct val="120000"/>
                        </a:lnSpc>
                        <a:spcAft>
                          <a:spcPts val="1000"/>
                        </a:spcAft>
                      </a:pPr>
                      <a:r>
                        <a:rPr lang="en-US" sz="1800" dirty="0">
                          <a:effectLst/>
                          <a:latin typeface="Glacial Indifference" pitchFamily="50" charset="0"/>
                        </a:rPr>
                        <a:t>2016</a:t>
                      </a:r>
                      <a:endParaRPr lang="en-US" sz="1800" dirty="0">
                        <a:effectLst/>
                        <a:latin typeface="Glacial Indifference" pitchFamily="50" charset="0"/>
                        <a:ea typeface="MS Mincho"/>
                      </a:endParaRPr>
                    </a:p>
                  </a:txBody>
                  <a:tcPr marL="68580" marR="68580" marT="0" marB="0">
                    <a:solidFill>
                      <a:srgbClr val="344A5F">
                        <a:alpha val="90000"/>
                      </a:srgbClr>
                    </a:solidFill>
                  </a:tcPr>
                </a:tc>
                <a:tc>
                  <a:txBody>
                    <a:bodyPr/>
                    <a:lstStyle/>
                    <a:p>
                      <a:pPr indent="252000" algn="just">
                        <a:lnSpc>
                          <a:spcPct val="120000"/>
                        </a:lnSpc>
                        <a:spcAft>
                          <a:spcPts val="1000"/>
                        </a:spcAft>
                      </a:pPr>
                      <a:r>
                        <a:rPr lang="en-US" sz="1800">
                          <a:solidFill>
                            <a:srgbClr val="344A5F"/>
                          </a:solidFill>
                          <a:effectLst/>
                          <a:latin typeface="Glacial Indifference" pitchFamily="50" charset="0"/>
                        </a:rPr>
                        <a:t>5720</a:t>
                      </a:r>
                      <a:endParaRPr lang="en-US" sz="1800">
                        <a:solidFill>
                          <a:srgbClr val="344A5F"/>
                        </a:solidFill>
                        <a:effectLst/>
                        <a:latin typeface="Glacial Indifference" pitchFamily="50" charset="0"/>
                        <a:ea typeface="MS Mincho"/>
                      </a:endParaRPr>
                    </a:p>
                  </a:txBody>
                  <a:tcPr marL="68580" marR="68580" marT="0" marB="0"/>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4261</a:t>
                      </a:r>
                      <a:endParaRPr lang="en-US" sz="1800" dirty="0">
                        <a:solidFill>
                          <a:srgbClr val="344A5F"/>
                        </a:solidFill>
                        <a:effectLst/>
                        <a:latin typeface="Glacial Indifference" pitchFamily="50" charset="0"/>
                        <a:ea typeface="MS Mincho"/>
                      </a:endParaRPr>
                    </a:p>
                  </a:txBody>
                  <a:tcPr marL="68580" marR="68580" marT="0" marB="0"/>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74.4</a:t>
                      </a:r>
                      <a:endParaRPr lang="en-US" sz="1800" dirty="0">
                        <a:solidFill>
                          <a:srgbClr val="344A5F"/>
                        </a:solidFill>
                        <a:effectLst/>
                        <a:latin typeface="Glacial Indifference" pitchFamily="50" charset="0"/>
                        <a:ea typeface="MS Mincho"/>
                      </a:endParaRPr>
                    </a:p>
                  </a:txBody>
                  <a:tcPr marL="68580" marR="68580" marT="0" marB="0"/>
                </a:tc>
                <a:extLst>
                  <a:ext uri="{0D108BD9-81ED-4DB2-BD59-A6C34878D82A}">
                    <a16:rowId xmlns:a16="http://schemas.microsoft.com/office/drawing/2014/main" val="3201855492"/>
                  </a:ext>
                </a:extLst>
              </a:tr>
              <a:tr h="450000">
                <a:tc>
                  <a:txBody>
                    <a:bodyPr/>
                    <a:lstStyle/>
                    <a:p>
                      <a:pPr indent="252000" algn="just">
                        <a:lnSpc>
                          <a:spcPct val="120000"/>
                        </a:lnSpc>
                        <a:spcAft>
                          <a:spcPts val="1000"/>
                        </a:spcAft>
                      </a:pPr>
                      <a:r>
                        <a:rPr lang="en-US" sz="1800" dirty="0">
                          <a:effectLst/>
                          <a:latin typeface="Glacial Indifference" pitchFamily="50" charset="0"/>
                        </a:rPr>
                        <a:t>2017</a:t>
                      </a:r>
                      <a:endParaRPr lang="en-US" sz="1800" dirty="0">
                        <a:effectLst/>
                        <a:latin typeface="Glacial Indifference" pitchFamily="50" charset="0"/>
                        <a:ea typeface="MS Mincho"/>
                      </a:endParaRPr>
                    </a:p>
                  </a:txBody>
                  <a:tcPr marL="68580" marR="68580" marT="0" marB="0">
                    <a:solidFill>
                      <a:srgbClr val="344A5F">
                        <a:alpha val="90000"/>
                      </a:srgbClr>
                    </a:solidFill>
                  </a:tcPr>
                </a:tc>
                <a:tc>
                  <a:txBody>
                    <a:bodyPr/>
                    <a:lstStyle/>
                    <a:p>
                      <a:pPr indent="252000" algn="just">
                        <a:lnSpc>
                          <a:spcPct val="120000"/>
                        </a:lnSpc>
                        <a:spcAft>
                          <a:spcPts val="1000"/>
                        </a:spcAft>
                      </a:pPr>
                      <a:r>
                        <a:rPr lang="en-US" sz="1800">
                          <a:solidFill>
                            <a:srgbClr val="344A5F"/>
                          </a:solidFill>
                          <a:effectLst/>
                          <a:latin typeface="Glacial Indifference" pitchFamily="50" charset="0"/>
                        </a:rPr>
                        <a:t>6298</a:t>
                      </a:r>
                      <a:endParaRPr lang="en-US" sz="1800">
                        <a:solidFill>
                          <a:srgbClr val="344A5F"/>
                        </a:solidFill>
                        <a:effectLst/>
                        <a:latin typeface="Glacial Indifference" pitchFamily="50" charset="0"/>
                        <a:ea typeface="MS Mincho"/>
                      </a:endParaRPr>
                    </a:p>
                  </a:txBody>
                  <a:tcPr marL="68580" marR="68580" marT="0" marB="0"/>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5112</a:t>
                      </a:r>
                      <a:endParaRPr lang="en-US" sz="1800" dirty="0">
                        <a:solidFill>
                          <a:srgbClr val="344A5F"/>
                        </a:solidFill>
                        <a:effectLst/>
                        <a:latin typeface="Glacial Indifference" pitchFamily="50" charset="0"/>
                        <a:ea typeface="MS Mincho"/>
                      </a:endParaRPr>
                    </a:p>
                  </a:txBody>
                  <a:tcPr marL="68580" marR="68580" marT="0" marB="0"/>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81.1</a:t>
                      </a:r>
                      <a:endParaRPr lang="en-US" sz="1800" dirty="0">
                        <a:solidFill>
                          <a:srgbClr val="344A5F"/>
                        </a:solidFill>
                        <a:effectLst/>
                        <a:latin typeface="Glacial Indifference" pitchFamily="50" charset="0"/>
                        <a:ea typeface="MS Mincho"/>
                      </a:endParaRPr>
                    </a:p>
                  </a:txBody>
                  <a:tcPr marL="68580" marR="68580" marT="0" marB="0"/>
                </a:tc>
                <a:extLst>
                  <a:ext uri="{0D108BD9-81ED-4DB2-BD59-A6C34878D82A}">
                    <a16:rowId xmlns:a16="http://schemas.microsoft.com/office/drawing/2014/main" val="732821113"/>
                  </a:ext>
                </a:extLst>
              </a:tr>
              <a:tr h="450000">
                <a:tc>
                  <a:txBody>
                    <a:bodyPr/>
                    <a:lstStyle/>
                    <a:p>
                      <a:pPr indent="252000" algn="just">
                        <a:lnSpc>
                          <a:spcPct val="120000"/>
                        </a:lnSpc>
                        <a:spcAft>
                          <a:spcPts val="1000"/>
                        </a:spcAft>
                      </a:pPr>
                      <a:r>
                        <a:rPr lang="en-US" sz="1800" dirty="0">
                          <a:effectLst/>
                          <a:latin typeface="Glacial Indifference" pitchFamily="50" charset="0"/>
                        </a:rPr>
                        <a:t>2018</a:t>
                      </a:r>
                      <a:endParaRPr lang="en-US" sz="1800" dirty="0">
                        <a:effectLst/>
                        <a:latin typeface="Glacial Indifference" pitchFamily="50" charset="0"/>
                        <a:ea typeface="MS Mincho"/>
                      </a:endParaRPr>
                    </a:p>
                  </a:txBody>
                  <a:tcPr marL="68580" marR="68580" marT="0" marB="0">
                    <a:solidFill>
                      <a:srgbClr val="344A5F">
                        <a:alpha val="90000"/>
                      </a:srgbClr>
                    </a:solidFill>
                  </a:tcPr>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5829</a:t>
                      </a:r>
                      <a:endParaRPr lang="en-US" sz="1800" dirty="0">
                        <a:solidFill>
                          <a:srgbClr val="344A5F"/>
                        </a:solidFill>
                        <a:effectLst/>
                        <a:latin typeface="Glacial Indifference" pitchFamily="50" charset="0"/>
                        <a:ea typeface="MS Mincho"/>
                      </a:endParaRPr>
                    </a:p>
                  </a:txBody>
                  <a:tcPr marL="68580" marR="68580" marT="0" marB="0"/>
                </a:tc>
                <a:tc>
                  <a:txBody>
                    <a:bodyPr/>
                    <a:lstStyle/>
                    <a:p>
                      <a:pPr indent="252000" algn="just">
                        <a:lnSpc>
                          <a:spcPct val="120000"/>
                        </a:lnSpc>
                        <a:spcAft>
                          <a:spcPts val="1000"/>
                        </a:spcAft>
                      </a:pPr>
                      <a:r>
                        <a:rPr lang="en-US" sz="1800">
                          <a:solidFill>
                            <a:srgbClr val="344A5F"/>
                          </a:solidFill>
                          <a:effectLst/>
                          <a:latin typeface="Glacial Indifference" pitchFamily="50" charset="0"/>
                        </a:rPr>
                        <a:t>5176</a:t>
                      </a:r>
                      <a:endParaRPr lang="en-US" sz="1800">
                        <a:solidFill>
                          <a:srgbClr val="344A5F"/>
                        </a:solidFill>
                        <a:effectLst/>
                        <a:latin typeface="Glacial Indifference" pitchFamily="50" charset="0"/>
                        <a:ea typeface="MS Mincho"/>
                      </a:endParaRPr>
                    </a:p>
                  </a:txBody>
                  <a:tcPr marL="68580" marR="68580" marT="0" marB="0"/>
                </a:tc>
                <a:tc>
                  <a:txBody>
                    <a:bodyPr/>
                    <a:lstStyle/>
                    <a:p>
                      <a:pPr indent="252000" algn="just">
                        <a:lnSpc>
                          <a:spcPct val="120000"/>
                        </a:lnSpc>
                        <a:spcAft>
                          <a:spcPts val="1000"/>
                        </a:spcAft>
                      </a:pPr>
                      <a:r>
                        <a:rPr lang="en-US" sz="1800" dirty="0">
                          <a:solidFill>
                            <a:srgbClr val="344A5F"/>
                          </a:solidFill>
                          <a:effectLst/>
                          <a:latin typeface="Glacial Indifference" pitchFamily="50" charset="0"/>
                        </a:rPr>
                        <a:t>88.8</a:t>
                      </a:r>
                      <a:endParaRPr lang="en-US" sz="1800" dirty="0">
                        <a:solidFill>
                          <a:srgbClr val="344A5F"/>
                        </a:solidFill>
                        <a:effectLst/>
                        <a:latin typeface="Glacial Indifference" pitchFamily="50" charset="0"/>
                        <a:ea typeface="MS Mincho"/>
                      </a:endParaRPr>
                    </a:p>
                  </a:txBody>
                  <a:tcPr marL="68580" marR="68580" marT="0" marB="0"/>
                </a:tc>
                <a:extLst>
                  <a:ext uri="{0D108BD9-81ED-4DB2-BD59-A6C34878D82A}">
                    <a16:rowId xmlns:a16="http://schemas.microsoft.com/office/drawing/2014/main" val="1100437602"/>
                  </a:ext>
                </a:extLst>
              </a:tr>
            </a:tbl>
          </a:graphicData>
        </a:graphic>
      </p:graphicFrame>
      <p:sp>
        <p:nvSpPr>
          <p:cNvPr id="59" name="Freeform 58"/>
          <p:cNvSpPr>
            <a:spLocks/>
          </p:cNvSpPr>
          <p:nvPr/>
        </p:nvSpPr>
        <p:spPr>
          <a:xfrm>
            <a:off x="11424983" y="6534000"/>
            <a:ext cx="756000" cy="324000"/>
          </a:xfrm>
          <a:custGeom>
            <a:avLst/>
            <a:gdLst>
              <a:gd name="connsiteX0" fmla="*/ 0 w 3505200"/>
              <a:gd name="connsiteY0" fmla="*/ 1270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12700 h 946150"/>
              <a:gd name="connsiteX0" fmla="*/ 0 w 3505200"/>
              <a:gd name="connsiteY0" fmla="*/ 635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6350 h 946150"/>
              <a:gd name="connsiteX0" fmla="*/ 0 w 3505200"/>
              <a:gd name="connsiteY0" fmla="*/ 6350 h 958850"/>
              <a:gd name="connsiteX1" fmla="*/ 3492500 w 3505200"/>
              <a:gd name="connsiteY1" fmla="*/ 0 h 958850"/>
              <a:gd name="connsiteX2" fmla="*/ 3505200 w 3505200"/>
              <a:gd name="connsiteY2" fmla="*/ 958850 h 958850"/>
              <a:gd name="connsiteX3" fmla="*/ 0 w 3505200"/>
              <a:gd name="connsiteY3" fmla="*/ 946150 h 958850"/>
              <a:gd name="connsiteX4" fmla="*/ 736600 w 3505200"/>
              <a:gd name="connsiteY4" fmla="*/ 463550 h 958850"/>
              <a:gd name="connsiteX5" fmla="*/ 0 w 3505200"/>
              <a:gd name="connsiteY5" fmla="*/ 6350 h 95885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398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525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017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876300 h 952500"/>
              <a:gd name="connsiteX4" fmla="*/ 736600 w 3505200"/>
              <a:gd name="connsiteY4" fmla="*/ 457200 h 952500"/>
              <a:gd name="connsiteX5" fmla="*/ 0 w 3505200"/>
              <a:gd name="connsiteY5" fmla="*/ 0 h 952500"/>
              <a:gd name="connsiteX0" fmla="*/ 0 w 3505200"/>
              <a:gd name="connsiteY0" fmla="*/ 0 h 876300"/>
              <a:gd name="connsiteX1" fmla="*/ 3505200 w 3505200"/>
              <a:gd name="connsiteY1" fmla="*/ 6350 h 876300"/>
              <a:gd name="connsiteX2" fmla="*/ 3505200 w 3505200"/>
              <a:gd name="connsiteY2" fmla="*/ 876300 h 876300"/>
              <a:gd name="connsiteX3" fmla="*/ 0 w 3505200"/>
              <a:gd name="connsiteY3" fmla="*/ 876300 h 876300"/>
              <a:gd name="connsiteX4" fmla="*/ 736600 w 3505200"/>
              <a:gd name="connsiteY4" fmla="*/ 457200 h 876300"/>
              <a:gd name="connsiteX5" fmla="*/ 0 w 35052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876300">
                <a:moveTo>
                  <a:pt x="0" y="0"/>
                </a:moveTo>
                <a:lnTo>
                  <a:pt x="3505200" y="6350"/>
                </a:lnTo>
                <a:lnTo>
                  <a:pt x="3505200" y="876300"/>
                </a:lnTo>
                <a:lnTo>
                  <a:pt x="0" y="876300"/>
                </a:lnTo>
                <a:lnTo>
                  <a:pt x="736600" y="457200"/>
                </a:lnTo>
                <a:lnTo>
                  <a:pt x="0" y="0"/>
                </a:lnTo>
                <a:close/>
              </a:path>
            </a:pathLst>
          </a:custGeom>
          <a:solidFill>
            <a:srgbClr val="344A5F">
              <a:alpha val="69000"/>
            </a:srgbClr>
          </a:solidFill>
          <a:ln>
            <a:solidFill>
              <a:srgbClr val="F3AE4E">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smtClean="0">
                <a:latin typeface="Glacial Indifference" pitchFamily="50" charset="0"/>
              </a:rPr>
              <a:t>20</a:t>
            </a:r>
            <a:endParaRPr lang="en-US" sz="2000" dirty="0">
              <a:latin typeface="Glacial Indifference" pitchFamily="50" charset="0"/>
            </a:endParaRPr>
          </a:p>
        </p:txBody>
      </p:sp>
      <p:sp>
        <p:nvSpPr>
          <p:cNvPr id="64" name="TextBox 63"/>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EMPIRICAL STUDY</a:t>
            </a:r>
            <a:endParaRPr lang="en-US" sz="3600" dirty="0">
              <a:solidFill>
                <a:srgbClr val="344A5F"/>
              </a:solidFill>
              <a:latin typeface="Glacial Indifference" pitchFamily="50" charset="0"/>
            </a:endParaRPr>
          </a:p>
        </p:txBody>
      </p:sp>
      <p:sp>
        <p:nvSpPr>
          <p:cNvPr id="3" name="TextBox 2"/>
          <p:cNvSpPr txBox="1"/>
          <p:nvPr/>
        </p:nvSpPr>
        <p:spPr>
          <a:xfrm>
            <a:off x="652806" y="5703716"/>
            <a:ext cx="2495940" cy="369332"/>
          </a:xfrm>
          <a:prstGeom prst="rect">
            <a:avLst/>
          </a:prstGeom>
          <a:noFill/>
        </p:spPr>
        <p:txBody>
          <a:bodyPr wrap="none" rtlCol="0">
            <a:spAutoFit/>
          </a:bodyPr>
          <a:lstStyle/>
          <a:p>
            <a:r>
              <a:rPr lang="en-US" dirty="0" smtClean="0"/>
              <a:t>*Observations until June</a:t>
            </a:r>
            <a:endParaRPr lang="en-US" dirty="0"/>
          </a:p>
        </p:txBody>
      </p:sp>
    </p:spTree>
    <p:extLst>
      <p:ext uri="{BB962C8B-B14F-4D97-AF65-F5344CB8AC3E}">
        <p14:creationId xmlns:p14="http://schemas.microsoft.com/office/powerpoint/2010/main" val="29435326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49913755"/>
              </p:ext>
            </p:extLst>
          </p:nvPr>
        </p:nvGraphicFramePr>
        <p:xfrm>
          <a:off x="460004" y="1407778"/>
          <a:ext cx="10882763" cy="5070133"/>
        </p:xfrm>
        <a:graphic>
          <a:graphicData uri="http://schemas.openxmlformats.org/drawingml/2006/table">
            <a:tbl>
              <a:tblPr firstRow="1" firstCol="1" bandRow="1">
                <a:tableStyleId>{5C22544A-7EE6-4342-B048-85BDC9FD1C3A}</a:tableStyleId>
              </a:tblPr>
              <a:tblGrid>
                <a:gridCol w="4796014">
                  <a:extLst>
                    <a:ext uri="{9D8B030D-6E8A-4147-A177-3AD203B41FA5}">
                      <a16:colId xmlns:a16="http://schemas.microsoft.com/office/drawing/2014/main" val="3395023534"/>
                    </a:ext>
                  </a:extLst>
                </a:gridCol>
                <a:gridCol w="2028483">
                  <a:extLst>
                    <a:ext uri="{9D8B030D-6E8A-4147-A177-3AD203B41FA5}">
                      <a16:colId xmlns:a16="http://schemas.microsoft.com/office/drawing/2014/main" val="2423257377"/>
                    </a:ext>
                  </a:extLst>
                </a:gridCol>
                <a:gridCol w="2028483">
                  <a:extLst>
                    <a:ext uri="{9D8B030D-6E8A-4147-A177-3AD203B41FA5}">
                      <a16:colId xmlns:a16="http://schemas.microsoft.com/office/drawing/2014/main" val="2142065946"/>
                    </a:ext>
                  </a:extLst>
                </a:gridCol>
                <a:gridCol w="2029783">
                  <a:extLst>
                    <a:ext uri="{9D8B030D-6E8A-4147-A177-3AD203B41FA5}">
                      <a16:colId xmlns:a16="http://schemas.microsoft.com/office/drawing/2014/main" val="2690987344"/>
                    </a:ext>
                  </a:extLst>
                </a:gridCol>
              </a:tblGrid>
              <a:tr h="622981">
                <a:tc>
                  <a:txBody>
                    <a:bodyPr/>
                    <a:lstStyle/>
                    <a:p>
                      <a:pPr indent="252000" algn="just">
                        <a:lnSpc>
                          <a:spcPct val="120000"/>
                        </a:lnSpc>
                        <a:spcAft>
                          <a:spcPts val="600"/>
                        </a:spcAft>
                      </a:pPr>
                      <a:r>
                        <a:rPr lang="en-US" sz="1800" dirty="0">
                          <a:effectLst/>
                          <a:latin typeface="Glacial Indifference" pitchFamily="50" charset="0"/>
                        </a:rPr>
                        <a:t>Variables</a:t>
                      </a:r>
                      <a:endParaRPr lang="en-US" sz="1800" dirty="0">
                        <a:effectLst/>
                        <a:latin typeface="Glacial Indifference" pitchFamily="50" charset="0"/>
                        <a:ea typeface="MS Mincho"/>
                      </a:endParaRPr>
                    </a:p>
                  </a:txBody>
                  <a:tcPr marL="51802" marR="51802" marT="0" marB="0" anchor="ctr">
                    <a:solidFill>
                      <a:srgbClr val="344A5F">
                        <a:alpha val="90000"/>
                      </a:srgbClr>
                    </a:solidFill>
                  </a:tcPr>
                </a:tc>
                <a:tc>
                  <a:txBody>
                    <a:bodyPr/>
                    <a:lstStyle/>
                    <a:p>
                      <a:pPr indent="252000" algn="ctr">
                        <a:lnSpc>
                          <a:spcPct val="120000"/>
                        </a:lnSpc>
                        <a:spcAft>
                          <a:spcPts val="600"/>
                        </a:spcAft>
                      </a:pPr>
                      <a:r>
                        <a:rPr lang="en-US" sz="1800" dirty="0">
                          <a:effectLst/>
                          <a:latin typeface="Glacial Indifference" pitchFamily="50" charset="0"/>
                        </a:rPr>
                        <a:t>(1)</a:t>
                      </a:r>
                    </a:p>
                    <a:p>
                      <a:pPr indent="252000" algn="ctr">
                        <a:lnSpc>
                          <a:spcPct val="120000"/>
                        </a:lnSpc>
                        <a:spcAft>
                          <a:spcPts val="600"/>
                        </a:spcAft>
                      </a:pPr>
                      <a:r>
                        <a:rPr lang="en-US" sz="1800" dirty="0">
                          <a:effectLst/>
                          <a:latin typeface="Glacial Indifference" pitchFamily="50" charset="0"/>
                        </a:rPr>
                        <a:t>Service </a:t>
                      </a:r>
                      <a:r>
                        <a:rPr lang="en-US" sz="1800" dirty="0" smtClean="0">
                          <a:effectLst/>
                          <a:latin typeface="Glacial Indifference" pitchFamily="50" charset="0"/>
                        </a:rPr>
                        <a:t>Time</a:t>
                      </a:r>
                      <a:endParaRPr lang="en-US" sz="1800" dirty="0">
                        <a:effectLst/>
                        <a:latin typeface="Glacial Indifference" pitchFamily="50" charset="0"/>
                      </a:endParaRPr>
                    </a:p>
                  </a:txBody>
                  <a:tcPr marL="51802" marR="51802" marT="0" marB="0" anchor="ctr">
                    <a:solidFill>
                      <a:srgbClr val="344A5F">
                        <a:alpha val="90000"/>
                      </a:srgbClr>
                    </a:solidFill>
                  </a:tcPr>
                </a:tc>
                <a:tc>
                  <a:txBody>
                    <a:bodyPr/>
                    <a:lstStyle/>
                    <a:p>
                      <a:pPr indent="252000" algn="ctr">
                        <a:lnSpc>
                          <a:spcPct val="120000"/>
                        </a:lnSpc>
                        <a:spcAft>
                          <a:spcPts val="600"/>
                        </a:spcAft>
                      </a:pPr>
                      <a:r>
                        <a:rPr lang="en-US" sz="1800" dirty="0">
                          <a:effectLst/>
                          <a:latin typeface="Glacial Indifference" pitchFamily="50" charset="0"/>
                        </a:rPr>
                        <a:t>(2)</a:t>
                      </a:r>
                    </a:p>
                    <a:p>
                      <a:pPr indent="252000" algn="ctr">
                        <a:lnSpc>
                          <a:spcPct val="120000"/>
                        </a:lnSpc>
                        <a:spcAft>
                          <a:spcPts val="600"/>
                        </a:spcAft>
                      </a:pPr>
                      <a:r>
                        <a:rPr lang="en-US" sz="1800" dirty="0">
                          <a:effectLst/>
                          <a:latin typeface="Glacial Indifference" pitchFamily="50" charset="0"/>
                        </a:rPr>
                        <a:t>Service </a:t>
                      </a:r>
                      <a:r>
                        <a:rPr lang="en-US" sz="1800" dirty="0" smtClean="0">
                          <a:effectLst/>
                          <a:latin typeface="Glacial Indifference" pitchFamily="50" charset="0"/>
                        </a:rPr>
                        <a:t>Time</a:t>
                      </a:r>
                      <a:endParaRPr lang="en-US" sz="1800" dirty="0">
                        <a:effectLst/>
                        <a:latin typeface="Glacial Indifference" pitchFamily="50" charset="0"/>
                      </a:endParaRPr>
                    </a:p>
                  </a:txBody>
                  <a:tcPr marL="51802" marR="51802" marT="0" marB="0" anchor="ctr">
                    <a:solidFill>
                      <a:srgbClr val="344A5F">
                        <a:alpha val="90000"/>
                      </a:srgbClr>
                    </a:solidFill>
                  </a:tcPr>
                </a:tc>
                <a:tc>
                  <a:txBody>
                    <a:bodyPr/>
                    <a:lstStyle/>
                    <a:p>
                      <a:pPr indent="252000" algn="ctr">
                        <a:lnSpc>
                          <a:spcPct val="120000"/>
                        </a:lnSpc>
                        <a:spcAft>
                          <a:spcPts val="600"/>
                        </a:spcAft>
                      </a:pPr>
                      <a:r>
                        <a:rPr lang="en-US" sz="1800" dirty="0">
                          <a:effectLst/>
                          <a:latin typeface="Glacial Indifference" pitchFamily="50" charset="0"/>
                        </a:rPr>
                        <a:t>(3)</a:t>
                      </a:r>
                    </a:p>
                    <a:p>
                      <a:pPr indent="252000" algn="ctr">
                        <a:lnSpc>
                          <a:spcPct val="120000"/>
                        </a:lnSpc>
                        <a:spcAft>
                          <a:spcPts val="600"/>
                        </a:spcAft>
                      </a:pPr>
                      <a:r>
                        <a:rPr lang="en-US" sz="1800" dirty="0">
                          <a:effectLst/>
                          <a:latin typeface="Glacial Indifference" pitchFamily="50" charset="0"/>
                        </a:rPr>
                        <a:t>Service </a:t>
                      </a:r>
                      <a:r>
                        <a:rPr lang="en-US" sz="1800" dirty="0" smtClean="0">
                          <a:effectLst/>
                          <a:latin typeface="Glacial Indifference" pitchFamily="50" charset="0"/>
                        </a:rPr>
                        <a:t>Time</a:t>
                      </a:r>
                      <a:endParaRPr lang="en-US" sz="1800" dirty="0">
                        <a:effectLst/>
                        <a:latin typeface="Glacial Indifference" pitchFamily="50" charset="0"/>
                      </a:endParaRPr>
                    </a:p>
                  </a:txBody>
                  <a:tcPr marL="51802" marR="51802" marT="0" marB="0" anchor="ctr">
                    <a:solidFill>
                      <a:srgbClr val="344A5F">
                        <a:alpha val="90000"/>
                      </a:srgbClr>
                    </a:solidFill>
                  </a:tcPr>
                </a:tc>
                <a:extLst>
                  <a:ext uri="{0D108BD9-81ED-4DB2-BD59-A6C34878D82A}">
                    <a16:rowId xmlns:a16="http://schemas.microsoft.com/office/drawing/2014/main" val="3864233304"/>
                  </a:ext>
                </a:extLst>
              </a:tr>
              <a:tr h="415320">
                <a:tc>
                  <a:txBody>
                    <a:bodyPr/>
                    <a:lstStyle/>
                    <a:p>
                      <a:pPr indent="252000" algn="just">
                        <a:lnSpc>
                          <a:spcPct val="120000"/>
                        </a:lnSpc>
                        <a:spcAft>
                          <a:spcPts val="600"/>
                        </a:spcAft>
                      </a:pPr>
                      <a:r>
                        <a:rPr lang="en-US" sz="1800" dirty="0">
                          <a:effectLst/>
                          <a:latin typeface="Glacial Indifference" pitchFamily="50" charset="0"/>
                        </a:rPr>
                        <a:t>Bunker capacity (m</a:t>
                      </a:r>
                      <a:r>
                        <a:rPr lang="en-US" sz="1800" baseline="30000" dirty="0">
                          <a:effectLst/>
                          <a:latin typeface="Glacial Indifference" pitchFamily="50" charset="0"/>
                        </a:rPr>
                        <a:t>3</a:t>
                      </a:r>
                      <a:r>
                        <a:rPr lang="en-US" sz="1800" dirty="0">
                          <a:effectLst/>
                          <a:latin typeface="Glacial Indifference" pitchFamily="50" charset="0"/>
                        </a:rPr>
                        <a:t>)(/100)</a:t>
                      </a:r>
                      <a:endParaRPr lang="en-US" sz="1800" dirty="0">
                        <a:effectLst/>
                        <a:latin typeface="Glacial Indifference" pitchFamily="50" charset="0"/>
                        <a:ea typeface="MS Mincho"/>
                      </a:endParaRPr>
                    </a:p>
                  </a:txBody>
                  <a:tcPr marL="51802" marR="51802" marT="0" marB="0" anchor="ctr">
                    <a:solidFill>
                      <a:srgbClr val="344A5F">
                        <a:alpha val="90000"/>
                      </a:srgbClr>
                    </a:solidFill>
                  </a:tcPr>
                </a:tc>
                <a:tc>
                  <a:txBody>
                    <a:bodyPr/>
                    <a:lstStyle/>
                    <a:p>
                      <a:pPr indent="252000" algn="just">
                        <a:lnSpc>
                          <a:spcPct val="120000"/>
                        </a:lnSpc>
                        <a:spcAft>
                          <a:spcPts val="600"/>
                        </a:spcAft>
                      </a:pPr>
                      <a:r>
                        <a:rPr lang="en-US" sz="1800" dirty="0">
                          <a:solidFill>
                            <a:srgbClr val="344A5F"/>
                          </a:solidFill>
                          <a:effectLst/>
                          <a:latin typeface="Glacial Indifference" pitchFamily="50" charset="0"/>
                        </a:rPr>
                        <a:t>0.060</a:t>
                      </a:r>
                      <a:r>
                        <a:rPr lang="en-US" sz="1800" dirty="0" smtClean="0">
                          <a:solidFill>
                            <a:srgbClr val="344A5F"/>
                          </a:solidFill>
                          <a:effectLst/>
                          <a:latin typeface="Glacial Indifference" pitchFamily="50" charset="0"/>
                        </a:rPr>
                        <a:t>***</a:t>
                      </a:r>
                      <a:endParaRPr lang="en-US" sz="1800" dirty="0">
                        <a:solidFill>
                          <a:srgbClr val="344A5F"/>
                        </a:solidFill>
                        <a:effectLst/>
                        <a:latin typeface="Glacial Indifference" pitchFamily="50" charset="0"/>
                      </a:endParaRPr>
                    </a:p>
                  </a:txBody>
                  <a:tcPr marL="51802" marR="51802" marT="0" marB="0" anchor="ctr"/>
                </a:tc>
                <a:tc>
                  <a:txBody>
                    <a:bodyPr/>
                    <a:lstStyle/>
                    <a:p>
                      <a:pPr indent="252000" algn="just">
                        <a:lnSpc>
                          <a:spcPct val="120000"/>
                        </a:lnSpc>
                        <a:spcAft>
                          <a:spcPts val="600"/>
                        </a:spcAft>
                      </a:pPr>
                      <a:r>
                        <a:rPr lang="en-US" sz="1800" dirty="0">
                          <a:solidFill>
                            <a:srgbClr val="344A5F"/>
                          </a:solidFill>
                          <a:effectLst/>
                          <a:latin typeface="Glacial Indifference" pitchFamily="50" charset="0"/>
                        </a:rPr>
                        <a:t>0.055</a:t>
                      </a:r>
                      <a:r>
                        <a:rPr lang="en-US" sz="1800" dirty="0" smtClean="0">
                          <a:solidFill>
                            <a:srgbClr val="344A5F"/>
                          </a:solidFill>
                          <a:effectLst/>
                          <a:latin typeface="Glacial Indifference" pitchFamily="50" charset="0"/>
                        </a:rPr>
                        <a:t>***</a:t>
                      </a:r>
                      <a:endParaRPr lang="en-US" sz="1800" dirty="0">
                        <a:solidFill>
                          <a:srgbClr val="344A5F"/>
                        </a:solidFill>
                        <a:effectLst/>
                        <a:latin typeface="Glacial Indifference" pitchFamily="50" charset="0"/>
                      </a:endParaRPr>
                    </a:p>
                  </a:txBody>
                  <a:tcPr marL="51802" marR="51802" marT="0" marB="0" anchor="ctr"/>
                </a:tc>
                <a:tc>
                  <a:txBody>
                    <a:bodyPr/>
                    <a:lstStyle/>
                    <a:p>
                      <a:pPr indent="252000" algn="just">
                        <a:lnSpc>
                          <a:spcPct val="120000"/>
                        </a:lnSpc>
                        <a:spcAft>
                          <a:spcPts val="600"/>
                        </a:spcAft>
                      </a:pPr>
                      <a:r>
                        <a:rPr lang="en-US" sz="1800" dirty="0">
                          <a:solidFill>
                            <a:srgbClr val="344A5F"/>
                          </a:solidFill>
                          <a:effectLst/>
                          <a:latin typeface="Glacial Indifference" pitchFamily="50" charset="0"/>
                        </a:rPr>
                        <a:t>0.056</a:t>
                      </a:r>
                      <a:r>
                        <a:rPr lang="en-US" sz="1800" dirty="0" smtClean="0">
                          <a:solidFill>
                            <a:srgbClr val="344A5F"/>
                          </a:solidFill>
                          <a:effectLst/>
                          <a:latin typeface="Glacial Indifference" pitchFamily="50" charset="0"/>
                        </a:rPr>
                        <a:t>***</a:t>
                      </a:r>
                      <a:endParaRPr lang="en-US" sz="1800" dirty="0">
                        <a:solidFill>
                          <a:srgbClr val="344A5F"/>
                        </a:solidFill>
                        <a:effectLst/>
                        <a:latin typeface="Glacial Indifference" pitchFamily="50" charset="0"/>
                      </a:endParaRPr>
                    </a:p>
                  </a:txBody>
                  <a:tcPr marL="51802" marR="51802" marT="0" marB="0" anchor="ctr"/>
                </a:tc>
                <a:extLst>
                  <a:ext uri="{0D108BD9-81ED-4DB2-BD59-A6C34878D82A}">
                    <a16:rowId xmlns:a16="http://schemas.microsoft.com/office/drawing/2014/main" val="887557551"/>
                  </a:ext>
                </a:extLst>
              </a:tr>
              <a:tr h="622981">
                <a:tc>
                  <a:txBody>
                    <a:bodyPr/>
                    <a:lstStyle/>
                    <a:p>
                      <a:pPr indent="252000" algn="just">
                        <a:lnSpc>
                          <a:spcPct val="120000"/>
                        </a:lnSpc>
                        <a:spcAft>
                          <a:spcPts val="600"/>
                        </a:spcAft>
                      </a:pPr>
                      <a:r>
                        <a:rPr lang="en-US" sz="1800" dirty="0">
                          <a:effectLst/>
                          <a:latin typeface="Glacial Indifference" pitchFamily="50" charset="0"/>
                        </a:rPr>
                        <a:t>Next voyage distance (nm)(/100)</a:t>
                      </a:r>
                      <a:endParaRPr lang="en-US" sz="1800" dirty="0">
                        <a:effectLst/>
                        <a:latin typeface="Glacial Indifference" pitchFamily="50" charset="0"/>
                        <a:ea typeface="MS Mincho"/>
                      </a:endParaRPr>
                    </a:p>
                  </a:txBody>
                  <a:tcPr marL="51802" marR="51802" marT="0" marB="0" anchor="ctr">
                    <a:solidFill>
                      <a:srgbClr val="344A5F">
                        <a:alpha val="90000"/>
                      </a:srgbClr>
                    </a:solidFill>
                  </a:tcPr>
                </a:tc>
                <a:tc>
                  <a:txBody>
                    <a:bodyPr/>
                    <a:lstStyle/>
                    <a:p>
                      <a:pPr indent="252000" algn="just">
                        <a:lnSpc>
                          <a:spcPct val="120000"/>
                        </a:lnSpc>
                        <a:spcAft>
                          <a:spcPts val="600"/>
                        </a:spcAft>
                      </a:pPr>
                      <a:r>
                        <a:rPr lang="en-US" sz="1800" dirty="0">
                          <a:solidFill>
                            <a:srgbClr val="344A5F"/>
                          </a:solidFill>
                          <a:effectLst/>
                          <a:latin typeface="Glacial Indifference" pitchFamily="50" charset="0"/>
                        </a:rPr>
                        <a:t>0.008</a:t>
                      </a:r>
                      <a:r>
                        <a:rPr lang="en-US" sz="1800" dirty="0" smtClean="0">
                          <a:solidFill>
                            <a:srgbClr val="344A5F"/>
                          </a:solidFill>
                          <a:effectLst/>
                          <a:latin typeface="Glacial Indifference" pitchFamily="50" charset="0"/>
                        </a:rPr>
                        <a:t>***</a:t>
                      </a:r>
                      <a:endParaRPr lang="en-US" sz="1800" dirty="0">
                        <a:solidFill>
                          <a:srgbClr val="344A5F"/>
                        </a:solidFill>
                        <a:effectLst/>
                        <a:latin typeface="Glacial Indifference" pitchFamily="50" charset="0"/>
                      </a:endParaRPr>
                    </a:p>
                  </a:txBody>
                  <a:tcPr marL="51802" marR="51802" marT="0" marB="0" anchor="ctr"/>
                </a:tc>
                <a:tc>
                  <a:txBody>
                    <a:bodyPr/>
                    <a:lstStyle/>
                    <a:p>
                      <a:pPr indent="252000" algn="just">
                        <a:lnSpc>
                          <a:spcPct val="120000"/>
                        </a:lnSpc>
                        <a:spcAft>
                          <a:spcPts val="600"/>
                        </a:spcAft>
                      </a:pPr>
                      <a:r>
                        <a:rPr lang="en-US" sz="1800" dirty="0">
                          <a:solidFill>
                            <a:srgbClr val="344A5F"/>
                          </a:solidFill>
                          <a:effectLst/>
                          <a:latin typeface="Glacial Indifference" pitchFamily="50" charset="0"/>
                        </a:rPr>
                        <a:t>0.007***</a:t>
                      </a:r>
                    </a:p>
                    <a:p>
                      <a:pPr indent="252000" algn="just">
                        <a:lnSpc>
                          <a:spcPct val="120000"/>
                        </a:lnSpc>
                        <a:spcAft>
                          <a:spcPts val="600"/>
                        </a:spcAft>
                      </a:pPr>
                      <a:r>
                        <a:rPr lang="en-US" sz="1800" dirty="0">
                          <a:solidFill>
                            <a:srgbClr val="344A5F"/>
                          </a:solidFill>
                          <a:effectLst/>
                          <a:latin typeface="Glacial Indifference" pitchFamily="50" charset="0"/>
                        </a:rPr>
                        <a:t> </a:t>
                      </a:r>
                      <a:endParaRPr lang="en-US" sz="1800" dirty="0">
                        <a:solidFill>
                          <a:srgbClr val="344A5F"/>
                        </a:solidFill>
                        <a:effectLst/>
                        <a:latin typeface="Glacial Indifference" pitchFamily="50" charset="0"/>
                        <a:ea typeface="MS Mincho"/>
                      </a:endParaRPr>
                    </a:p>
                  </a:txBody>
                  <a:tcPr marL="51802" marR="51802" marT="0" marB="0" anchor="ctr"/>
                </a:tc>
                <a:tc>
                  <a:txBody>
                    <a:bodyPr/>
                    <a:lstStyle/>
                    <a:p>
                      <a:pPr indent="252000" algn="just">
                        <a:lnSpc>
                          <a:spcPct val="120000"/>
                        </a:lnSpc>
                        <a:spcAft>
                          <a:spcPts val="600"/>
                        </a:spcAft>
                      </a:pPr>
                      <a:r>
                        <a:rPr lang="en-US" sz="1800" dirty="0">
                          <a:solidFill>
                            <a:srgbClr val="344A5F"/>
                          </a:solidFill>
                          <a:effectLst/>
                          <a:latin typeface="Glacial Indifference" pitchFamily="50" charset="0"/>
                        </a:rPr>
                        <a:t>0.007***</a:t>
                      </a:r>
                    </a:p>
                    <a:p>
                      <a:pPr indent="252000" algn="just">
                        <a:lnSpc>
                          <a:spcPct val="120000"/>
                        </a:lnSpc>
                        <a:spcAft>
                          <a:spcPts val="600"/>
                        </a:spcAft>
                      </a:pPr>
                      <a:r>
                        <a:rPr lang="en-US" sz="1800" dirty="0">
                          <a:solidFill>
                            <a:srgbClr val="344A5F"/>
                          </a:solidFill>
                          <a:effectLst/>
                          <a:latin typeface="Glacial Indifference" pitchFamily="50" charset="0"/>
                        </a:rPr>
                        <a:t> </a:t>
                      </a:r>
                      <a:endParaRPr lang="en-US" sz="1800" dirty="0">
                        <a:solidFill>
                          <a:srgbClr val="344A5F"/>
                        </a:solidFill>
                        <a:effectLst/>
                        <a:latin typeface="Glacial Indifference" pitchFamily="50" charset="0"/>
                        <a:ea typeface="MS Mincho"/>
                      </a:endParaRPr>
                    </a:p>
                  </a:txBody>
                  <a:tcPr marL="51802" marR="51802" marT="0" marB="0" anchor="ctr"/>
                </a:tc>
                <a:extLst>
                  <a:ext uri="{0D108BD9-81ED-4DB2-BD59-A6C34878D82A}">
                    <a16:rowId xmlns:a16="http://schemas.microsoft.com/office/drawing/2014/main" val="2890584381"/>
                  </a:ext>
                </a:extLst>
              </a:tr>
              <a:tr h="622981">
                <a:tc>
                  <a:txBody>
                    <a:bodyPr/>
                    <a:lstStyle/>
                    <a:p>
                      <a:pPr indent="252000" algn="just">
                        <a:lnSpc>
                          <a:spcPct val="120000"/>
                        </a:lnSpc>
                        <a:spcAft>
                          <a:spcPts val="600"/>
                        </a:spcAft>
                      </a:pPr>
                      <a:r>
                        <a:rPr lang="en-US" sz="1800" dirty="0">
                          <a:effectLst/>
                          <a:latin typeface="Glacial Indifference" pitchFamily="50" charset="0"/>
                        </a:rPr>
                        <a:t>Next voyage average speed (knots)</a:t>
                      </a:r>
                      <a:endParaRPr lang="en-US" sz="1800" dirty="0">
                        <a:effectLst/>
                        <a:latin typeface="Glacial Indifference" pitchFamily="50" charset="0"/>
                        <a:ea typeface="MS Mincho"/>
                      </a:endParaRPr>
                    </a:p>
                  </a:txBody>
                  <a:tcPr marL="51802" marR="51802" marT="0" marB="0" anchor="ctr">
                    <a:solidFill>
                      <a:srgbClr val="344A5F">
                        <a:alpha val="90000"/>
                      </a:srgbClr>
                    </a:solidFill>
                  </a:tcPr>
                </a:tc>
                <a:tc>
                  <a:txBody>
                    <a:bodyPr/>
                    <a:lstStyle/>
                    <a:p>
                      <a:pPr indent="252000" algn="just">
                        <a:lnSpc>
                          <a:spcPct val="120000"/>
                        </a:lnSpc>
                        <a:spcAft>
                          <a:spcPts val="600"/>
                        </a:spcAft>
                      </a:pPr>
                      <a:r>
                        <a:rPr lang="en-US" sz="1800" dirty="0">
                          <a:solidFill>
                            <a:srgbClr val="344A5F"/>
                          </a:solidFill>
                          <a:effectLst/>
                          <a:latin typeface="Glacial Indifference" pitchFamily="50" charset="0"/>
                        </a:rPr>
                        <a:t>-</a:t>
                      </a:r>
                      <a:r>
                        <a:rPr lang="en-US" sz="1800" dirty="0" smtClean="0">
                          <a:solidFill>
                            <a:srgbClr val="344A5F"/>
                          </a:solidFill>
                          <a:effectLst/>
                          <a:latin typeface="Glacial Indifference" pitchFamily="50" charset="0"/>
                        </a:rPr>
                        <a:t>0.002</a:t>
                      </a:r>
                      <a:endParaRPr lang="en-US" sz="1800" dirty="0">
                        <a:solidFill>
                          <a:srgbClr val="344A5F"/>
                        </a:solidFill>
                        <a:effectLst/>
                        <a:latin typeface="Glacial Indifference" pitchFamily="50" charset="0"/>
                      </a:endParaRPr>
                    </a:p>
                  </a:txBody>
                  <a:tcPr marL="51802" marR="51802" marT="0" marB="0" anchor="ctr"/>
                </a:tc>
                <a:tc>
                  <a:txBody>
                    <a:bodyPr/>
                    <a:lstStyle/>
                    <a:p>
                      <a:pPr indent="252000" algn="just">
                        <a:lnSpc>
                          <a:spcPct val="120000"/>
                        </a:lnSpc>
                        <a:spcAft>
                          <a:spcPts val="600"/>
                        </a:spcAft>
                      </a:pPr>
                      <a:r>
                        <a:rPr lang="en-US" sz="1800" dirty="0" smtClean="0">
                          <a:solidFill>
                            <a:srgbClr val="344A5F"/>
                          </a:solidFill>
                          <a:effectLst/>
                          <a:latin typeface="Glacial Indifference" pitchFamily="50" charset="0"/>
                        </a:rPr>
                        <a:t>0.009</a:t>
                      </a:r>
                      <a:endParaRPr lang="en-US" sz="1800" dirty="0">
                        <a:solidFill>
                          <a:srgbClr val="344A5F"/>
                        </a:solidFill>
                        <a:effectLst/>
                        <a:latin typeface="Glacial Indifference" pitchFamily="50" charset="0"/>
                      </a:endParaRPr>
                    </a:p>
                  </a:txBody>
                  <a:tcPr marL="51802" marR="51802" marT="0" marB="0" anchor="ctr"/>
                </a:tc>
                <a:tc>
                  <a:txBody>
                    <a:bodyPr/>
                    <a:lstStyle/>
                    <a:p>
                      <a:pPr indent="252000" algn="just">
                        <a:lnSpc>
                          <a:spcPct val="120000"/>
                        </a:lnSpc>
                        <a:spcAft>
                          <a:spcPts val="600"/>
                        </a:spcAft>
                      </a:pPr>
                      <a:r>
                        <a:rPr lang="en-US" sz="1800" dirty="0" smtClean="0">
                          <a:solidFill>
                            <a:srgbClr val="344A5F"/>
                          </a:solidFill>
                          <a:effectLst/>
                          <a:latin typeface="Glacial Indifference" pitchFamily="50" charset="0"/>
                        </a:rPr>
                        <a:t>0.013</a:t>
                      </a:r>
                      <a:endParaRPr lang="en-US" sz="1800" dirty="0">
                        <a:solidFill>
                          <a:srgbClr val="344A5F"/>
                        </a:solidFill>
                        <a:effectLst/>
                        <a:latin typeface="Glacial Indifference" pitchFamily="50" charset="0"/>
                      </a:endParaRPr>
                    </a:p>
                  </a:txBody>
                  <a:tcPr marL="51802" marR="51802" marT="0" marB="0" anchor="ctr"/>
                </a:tc>
                <a:extLst>
                  <a:ext uri="{0D108BD9-81ED-4DB2-BD59-A6C34878D82A}">
                    <a16:rowId xmlns:a16="http://schemas.microsoft.com/office/drawing/2014/main" val="1664769645"/>
                  </a:ext>
                </a:extLst>
              </a:tr>
              <a:tr h="415320">
                <a:tc>
                  <a:txBody>
                    <a:bodyPr/>
                    <a:lstStyle/>
                    <a:p>
                      <a:pPr indent="252000" algn="just">
                        <a:lnSpc>
                          <a:spcPct val="120000"/>
                        </a:lnSpc>
                        <a:spcAft>
                          <a:spcPts val="600"/>
                        </a:spcAft>
                      </a:pPr>
                      <a:r>
                        <a:rPr lang="en-US" sz="1800" dirty="0">
                          <a:effectLst/>
                          <a:latin typeface="Glacial Indifference" pitchFamily="50" charset="0"/>
                        </a:rPr>
                        <a:t>Barge age (years)</a:t>
                      </a:r>
                      <a:endParaRPr lang="en-US" sz="1800" dirty="0">
                        <a:effectLst/>
                        <a:latin typeface="Glacial Indifference" pitchFamily="50" charset="0"/>
                        <a:ea typeface="MS Mincho"/>
                      </a:endParaRPr>
                    </a:p>
                  </a:txBody>
                  <a:tcPr marL="51802" marR="51802" marT="0" marB="0" anchor="ctr">
                    <a:solidFill>
                      <a:srgbClr val="344A5F">
                        <a:alpha val="90000"/>
                      </a:srgbClr>
                    </a:solidFill>
                  </a:tcPr>
                </a:tc>
                <a:tc>
                  <a:txBody>
                    <a:bodyPr/>
                    <a:lstStyle/>
                    <a:p>
                      <a:pPr indent="252000" algn="just">
                        <a:lnSpc>
                          <a:spcPct val="120000"/>
                        </a:lnSpc>
                        <a:spcAft>
                          <a:spcPts val="600"/>
                        </a:spcAft>
                      </a:pPr>
                      <a:r>
                        <a:rPr lang="en-US" sz="1800" dirty="0" smtClean="0">
                          <a:solidFill>
                            <a:srgbClr val="344A5F"/>
                          </a:solidFill>
                          <a:effectLst/>
                          <a:latin typeface="Glacial Indifference" pitchFamily="50" charset="0"/>
                        </a:rPr>
                        <a:t>0.003</a:t>
                      </a:r>
                      <a:endParaRPr lang="en-US" sz="1800" dirty="0">
                        <a:solidFill>
                          <a:srgbClr val="344A5F"/>
                        </a:solidFill>
                        <a:effectLst/>
                        <a:latin typeface="Glacial Indifference" pitchFamily="50" charset="0"/>
                      </a:endParaRPr>
                    </a:p>
                  </a:txBody>
                  <a:tcPr marL="51802" marR="51802" marT="0" marB="0" anchor="ctr"/>
                </a:tc>
                <a:tc>
                  <a:txBody>
                    <a:bodyPr/>
                    <a:lstStyle/>
                    <a:p>
                      <a:pPr indent="252000" algn="just">
                        <a:lnSpc>
                          <a:spcPct val="120000"/>
                        </a:lnSpc>
                        <a:spcAft>
                          <a:spcPts val="600"/>
                        </a:spcAft>
                      </a:pPr>
                      <a:r>
                        <a:rPr lang="en-US" sz="1800" dirty="0" smtClean="0">
                          <a:solidFill>
                            <a:srgbClr val="344A5F"/>
                          </a:solidFill>
                          <a:effectLst/>
                          <a:latin typeface="Glacial Indifference" pitchFamily="50" charset="0"/>
                        </a:rPr>
                        <a:t>0.005</a:t>
                      </a:r>
                      <a:endParaRPr lang="en-US" sz="1800" dirty="0">
                        <a:solidFill>
                          <a:srgbClr val="344A5F"/>
                        </a:solidFill>
                        <a:effectLst/>
                        <a:latin typeface="Glacial Indifference" pitchFamily="50" charset="0"/>
                      </a:endParaRPr>
                    </a:p>
                  </a:txBody>
                  <a:tcPr marL="51802" marR="51802" marT="0" marB="0" anchor="ctr"/>
                </a:tc>
                <a:tc>
                  <a:txBody>
                    <a:bodyPr/>
                    <a:lstStyle/>
                    <a:p>
                      <a:pPr indent="252000" algn="just">
                        <a:lnSpc>
                          <a:spcPct val="120000"/>
                        </a:lnSpc>
                        <a:spcAft>
                          <a:spcPts val="600"/>
                        </a:spcAft>
                      </a:pPr>
                      <a:r>
                        <a:rPr lang="en-US" sz="1800" dirty="0" smtClean="0">
                          <a:solidFill>
                            <a:srgbClr val="344A5F"/>
                          </a:solidFill>
                          <a:effectLst/>
                          <a:latin typeface="Glacial Indifference" pitchFamily="50" charset="0"/>
                        </a:rPr>
                        <a:t>0.001</a:t>
                      </a:r>
                      <a:endParaRPr lang="en-US" sz="1800" dirty="0">
                        <a:solidFill>
                          <a:srgbClr val="344A5F"/>
                        </a:solidFill>
                        <a:effectLst/>
                        <a:latin typeface="Glacial Indifference" pitchFamily="50" charset="0"/>
                      </a:endParaRPr>
                    </a:p>
                  </a:txBody>
                  <a:tcPr marL="51802" marR="51802" marT="0" marB="0" anchor="ctr"/>
                </a:tc>
                <a:extLst>
                  <a:ext uri="{0D108BD9-81ED-4DB2-BD59-A6C34878D82A}">
                    <a16:rowId xmlns:a16="http://schemas.microsoft.com/office/drawing/2014/main" val="1051618493"/>
                  </a:ext>
                </a:extLst>
              </a:tr>
              <a:tr h="415320">
                <a:tc>
                  <a:txBody>
                    <a:bodyPr/>
                    <a:lstStyle/>
                    <a:p>
                      <a:pPr indent="252000" algn="just">
                        <a:lnSpc>
                          <a:spcPct val="120000"/>
                        </a:lnSpc>
                        <a:spcAft>
                          <a:spcPts val="600"/>
                        </a:spcAft>
                      </a:pPr>
                      <a:r>
                        <a:rPr lang="en-US" sz="1800" dirty="0">
                          <a:effectLst/>
                          <a:latin typeface="Glacial Indifference" pitchFamily="50" charset="0"/>
                        </a:rPr>
                        <a:t>Laden vessel </a:t>
                      </a:r>
                      <a:endParaRPr lang="en-US" sz="1800" dirty="0">
                        <a:effectLst/>
                        <a:latin typeface="Glacial Indifference" pitchFamily="50" charset="0"/>
                        <a:ea typeface="MS Mincho"/>
                      </a:endParaRPr>
                    </a:p>
                  </a:txBody>
                  <a:tcPr marL="51802" marR="51802" marT="0" marB="0" anchor="ctr">
                    <a:solidFill>
                      <a:srgbClr val="344A5F">
                        <a:alpha val="90000"/>
                      </a:srgbClr>
                    </a:solidFill>
                  </a:tcPr>
                </a:tc>
                <a:tc>
                  <a:txBody>
                    <a:bodyPr/>
                    <a:lstStyle/>
                    <a:p>
                      <a:pPr indent="252000" algn="just">
                        <a:lnSpc>
                          <a:spcPct val="120000"/>
                        </a:lnSpc>
                        <a:spcAft>
                          <a:spcPts val="600"/>
                        </a:spcAft>
                      </a:pPr>
                      <a:r>
                        <a:rPr lang="en-US" sz="1800" dirty="0">
                          <a:solidFill>
                            <a:srgbClr val="344A5F"/>
                          </a:solidFill>
                          <a:effectLst/>
                          <a:latin typeface="Glacial Indifference" pitchFamily="50" charset="0"/>
                        </a:rPr>
                        <a:t>-0.280</a:t>
                      </a:r>
                      <a:r>
                        <a:rPr lang="en-US" sz="1800" dirty="0" smtClean="0">
                          <a:solidFill>
                            <a:srgbClr val="344A5F"/>
                          </a:solidFill>
                          <a:effectLst/>
                          <a:latin typeface="Glacial Indifference" pitchFamily="50" charset="0"/>
                        </a:rPr>
                        <a:t>***</a:t>
                      </a:r>
                      <a:endParaRPr lang="en-US" sz="1800" dirty="0">
                        <a:solidFill>
                          <a:srgbClr val="344A5F"/>
                        </a:solidFill>
                        <a:effectLst/>
                        <a:latin typeface="Glacial Indifference" pitchFamily="50" charset="0"/>
                      </a:endParaRPr>
                    </a:p>
                  </a:txBody>
                  <a:tcPr marL="51802" marR="51802" marT="0" marB="0" anchor="ctr"/>
                </a:tc>
                <a:tc>
                  <a:txBody>
                    <a:bodyPr/>
                    <a:lstStyle/>
                    <a:p>
                      <a:pPr indent="252000" algn="just">
                        <a:lnSpc>
                          <a:spcPct val="120000"/>
                        </a:lnSpc>
                        <a:spcAft>
                          <a:spcPts val="600"/>
                        </a:spcAft>
                      </a:pPr>
                      <a:r>
                        <a:rPr lang="en-US" sz="1800" dirty="0">
                          <a:solidFill>
                            <a:srgbClr val="344A5F"/>
                          </a:solidFill>
                          <a:effectLst/>
                          <a:latin typeface="Glacial Indifference" pitchFamily="50" charset="0"/>
                        </a:rPr>
                        <a:t>-0.302</a:t>
                      </a:r>
                      <a:r>
                        <a:rPr lang="en-US" sz="1800" dirty="0" smtClean="0">
                          <a:solidFill>
                            <a:srgbClr val="344A5F"/>
                          </a:solidFill>
                          <a:effectLst/>
                          <a:latin typeface="Glacial Indifference" pitchFamily="50" charset="0"/>
                        </a:rPr>
                        <a:t>***</a:t>
                      </a:r>
                      <a:endParaRPr lang="en-US" sz="1800" dirty="0">
                        <a:solidFill>
                          <a:srgbClr val="344A5F"/>
                        </a:solidFill>
                        <a:effectLst/>
                        <a:latin typeface="Glacial Indifference" pitchFamily="50" charset="0"/>
                      </a:endParaRPr>
                    </a:p>
                  </a:txBody>
                  <a:tcPr marL="51802" marR="51802" marT="0" marB="0" anchor="ctr"/>
                </a:tc>
                <a:tc>
                  <a:txBody>
                    <a:bodyPr/>
                    <a:lstStyle/>
                    <a:p>
                      <a:pPr indent="252000" algn="just">
                        <a:lnSpc>
                          <a:spcPct val="120000"/>
                        </a:lnSpc>
                        <a:spcAft>
                          <a:spcPts val="600"/>
                        </a:spcAft>
                      </a:pPr>
                      <a:r>
                        <a:rPr lang="en-US" sz="1800" dirty="0">
                          <a:solidFill>
                            <a:srgbClr val="344A5F"/>
                          </a:solidFill>
                          <a:effectLst/>
                          <a:latin typeface="Glacial Indifference" pitchFamily="50" charset="0"/>
                        </a:rPr>
                        <a:t>-0.320</a:t>
                      </a:r>
                      <a:r>
                        <a:rPr lang="en-US" sz="1800" dirty="0" smtClean="0">
                          <a:solidFill>
                            <a:srgbClr val="344A5F"/>
                          </a:solidFill>
                          <a:effectLst/>
                          <a:latin typeface="Glacial Indifference" pitchFamily="50" charset="0"/>
                        </a:rPr>
                        <a:t>***</a:t>
                      </a:r>
                      <a:endParaRPr lang="en-US" sz="1800" dirty="0">
                        <a:solidFill>
                          <a:srgbClr val="344A5F"/>
                        </a:solidFill>
                        <a:effectLst/>
                        <a:latin typeface="Glacial Indifference" pitchFamily="50" charset="0"/>
                      </a:endParaRPr>
                    </a:p>
                  </a:txBody>
                  <a:tcPr marL="51802" marR="51802" marT="0" marB="0" anchor="ctr"/>
                </a:tc>
                <a:extLst>
                  <a:ext uri="{0D108BD9-81ED-4DB2-BD59-A6C34878D82A}">
                    <a16:rowId xmlns:a16="http://schemas.microsoft.com/office/drawing/2014/main" val="4093803755"/>
                  </a:ext>
                </a:extLst>
              </a:tr>
              <a:tr h="415320">
                <a:tc>
                  <a:txBody>
                    <a:bodyPr/>
                    <a:lstStyle/>
                    <a:p>
                      <a:pPr indent="252000" algn="just">
                        <a:lnSpc>
                          <a:spcPct val="120000"/>
                        </a:lnSpc>
                        <a:spcAft>
                          <a:spcPts val="600"/>
                        </a:spcAft>
                      </a:pPr>
                      <a:r>
                        <a:rPr lang="en-US" sz="1800" dirty="0">
                          <a:effectLst/>
                          <a:latin typeface="Glacial Indifference" pitchFamily="50" charset="0"/>
                        </a:rPr>
                        <a:t>Constant</a:t>
                      </a:r>
                      <a:endParaRPr lang="en-US" sz="1800" dirty="0">
                        <a:effectLst/>
                        <a:latin typeface="Glacial Indifference" pitchFamily="50" charset="0"/>
                        <a:ea typeface="MS Mincho"/>
                      </a:endParaRPr>
                    </a:p>
                  </a:txBody>
                  <a:tcPr marL="51802" marR="51802" marT="0" marB="0" anchor="ctr">
                    <a:solidFill>
                      <a:srgbClr val="344A5F">
                        <a:alpha val="90000"/>
                      </a:srgbClr>
                    </a:solidFill>
                  </a:tcPr>
                </a:tc>
                <a:tc>
                  <a:txBody>
                    <a:bodyPr/>
                    <a:lstStyle/>
                    <a:p>
                      <a:pPr indent="252000" algn="just">
                        <a:lnSpc>
                          <a:spcPct val="120000"/>
                        </a:lnSpc>
                        <a:spcAft>
                          <a:spcPts val="600"/>
                        </a:spcAft>
                      </a:pPr>
                      <a:r>
                        <a:rPr lang="en-US" sz="1800" dirty="0">
                          <a:solidFill>
                            <a:srgbClr val="344A5F"/>
                          </a:solidFill>
                          <a:effectLst/>
                          <a:latin typeface="Glacial Indifference" pitchFamily="50" charset="0"/>
                        </a:rPr>
                        <a:t>5.745</a:t>
                      </a:r>
                      <a:r>
                        <a:rPr lang="en-US" sz="1800" dirty="0" smtClean="0">
                          <a:solidFill>
                            <a:srgbClr val="344A5F"/>
                          </a:solidFill>
                          <a:effectLst/>
                          <a:latin typeface="Glacial Indifference" pitchFamily="50" charset="0"/>
                        </a:rPr>
                        <a:t>***</a:t>
                      </a:r>
                      <a:endParaRPr lang="en-US" sz="1800" dirty="0">
                        <a:solidFill>
                          <a:srgbClr val="344A5F"/>
                        </a:solidFill>
                        <a:effectLst/>
                        <a:latin typeface="Glacial Indifference" pitchFamily="50" charset="0"/>
                      </a:endParaRPr>
                    </a:p>
                  </a:txBody>
                  <a:tcPr marL="51802" marR="51802" marT="0" marB="0" anchor="ctr"/>
                </a:tc>
                <a:tc>
                  <a:txBody>
                    <a:bodyPr/>
                    <a:lstStyle/>
                    <a:p>
                      <a:pPr indent="252000" algn="just">
                        <a:lnSpc>
                          <a:spcPct val="120000"/>
                        </a:lnSpc>
                        <a:spcAft>
                          <a:spcPts val="600"/>
                        </a:spcAft>
                      </a:pPr>
                      <a:r>
                        <a:rPr lang="en-US" sz="1800" dirty="0">
                          <a:solidFill>
                            <a:srgbClr val="344A5F"/>
                          </a:solidFill>
                          <a:effectLst/>
                          <a:latin typeface="Glacial Indifference" pitchFamily="50" charset="0"/>
                        </a:rPr>
                        <a:t>5.758</a:t>
                      </a:r>
                      <a:r>
                        <a:rPr lang="en-US" sz="1800" dirty="0" smtClean="0">
                          <a:solidFill>
                            <a:srgbClr val="344A5F"/>
                          </a:solidFill>
                          <a:effectLst/>
                          <a:latin typeface="Glacial Indifference" pitchFamily="50" charset="0"/>
                        </a:rPr>
                        <a:t>***</a:t>
                      </a:r>
                      <a:endParaRPr lang="en-US" sz="1800" dirty="0">
                        <a:solidFill>
                          <a:srgbClr val="344A5F"/>
                        </a:solidFill>
                        <a:effectLst/>
                        <a:latin typeface="Glacial Indifference" pitchFamily="50" charset="0"/>
                      </a:endParaRPr>
                    </a:p>
                  </a:txBody>
                  <a:tcPr marL="51802" marR="51802" marT="0" marB="0" anchor="ctr"/>
                </a:tc>
                <a:tc>
                  <a:txBody>
                    <a:bodyPr/>
                    <a:lstStyle/>
                    <a:p>
                      <a:pPr indent="252000" algn="just">
                        <a:lnSpc>
                          <a:spcPct val="120000"/>
                        </a:lnSpc>
                        <a:spcAft>
                          <a:spcPts val="600"/>
                        </a:spcAft>
                      </a:pPr>
                      <a:r>
                        <a:rPr lang="en-US" sz="1800" dirty="0">
                          <a:solidFill>
                            <a:srgbClr val="344A5F"/>
                          </a:solidFill>
                          <a:effectLst/>
                          <a:latin typeface="Glacial Indifference" pitchFamily="50" charset="0"/>
                        </a:rPr>
                        <a:t>5.749</a:t>
                      </a:r>
                      <a:r>
                        <a:rPr lang="en-US" sz="1800" dirty="0" smtClean="0">
                          <a:solidFill>
                            <a:srgbClr val="344A5F"/>
                          </a:solidFill>
                          <a:effectLst/>
                          <a:latin typeface="Glacial Indifference" pitchFamily="50" charset="0"/>
                        </a:rPr>
                        <a:t>***</a:t>
                      </a:r>
                      <a:endParaRPr lang="en-US" sz="1800" dirty="0">
                        <a:solidFill>
                          <a:srgbClr val="344A5F"/>
                        </a:solidFill>
                        <a:effectLst/>
                        <a:latin typeface="Glacial Indifference" pitchFamily="50" charset="0"/>
                      </a:endParaRPr>
                    </a:p>
                  </a:txBody>
                  <a:tcPr marL="51802" marR="51802" marT="0" marB="0" anchor="ctr"/>
                </a:tc>
                <a:extLst>
                  <a:ext uri="{0D108BD9-81ED-4DB2-BD59-A6C34878D82A}">
                    <a16:rowId xmlns:a16="http://schemas.microsoft.com/office/drawing/2014/main" val="1579258466"/>
                  </a:ext>
                </a:extLst>
              </a:tr>
              <a:tr h="207661">
                <a:tc>
                  <a:txBody>
                    <a:bodyPr/>
                    <a:lstStyle/>
                    <a:p>
                      <a:pPr indent="252000" algn="just">
                        <a:lnSpc>
                          <a:spcPct val="120000"/>
                        </a:lnSpc>
                        <a:spcAft>
                          <a:spcPts val="600"/>
                        </a:spcAft>
                      </a:pPr>
                      <a:r>
                        <a:rPr lang="en-US" sz="1800" dirty="0">
                          <a:effectLst/>
                          <a:latin typeface="Glacial Indifference" pitchFamily="50" charset="0"/>
                        </a:rPr>
                        <a:t>Barges Fixed Effects</a:t>
                      </a:r>
                      <a:endParaRPr lang="en-US" sz="1800" dirty="0">
                        <a:effectLst/>
                        <a:latin typeface="Glacial Indifference" pitchFamily="50" charset="0"/>
                        <a:ea typeface="MS Mincho"/>
                      </a:endParaRPr>
                    </a:p>
                  </a:txBody>
                  <a:tcPr marL="51802" marR="51802" marT="0" marB="0" anchor="ctr">
                    <a:solidFill>
                      <a:srgbClr val="344A5F">
                        <a:alpha val="90000"/>
                      </a:srgbClr>
                    </a:solidFill>
                  </a:tcPr>
                </a:tc>
                <a:tc>
                  <a:txBody>
                    <a:bodyPr/>
                    <a:lstStyle/>
                    <a:p>
                      <a:pPr indent="252000" algn="just">
                        <a:lnSpc>
                          <a:spcPct val="120000"/>
                        </a:lnSpc>
                        <a:spcAft>
                          <a:spcPts val="600"/>
                        </a:spcAft>
                      </a:pPr>
                      <a:r>
                        <a:rPr lang="en-US" sz="1800">
                          <a:solidFill>
                            <a:srgbClr val="344A5F"/>
                          </a:solidFill>
                          <a:effectLst/>
                          <a:latin typeface="Glacial Indifference" pitchFamily="50" charset="0"/>
                        </a:rPr>
                        <a:t>No</a:t>
                      </a:r>
                      <a:endParaRPr lang="en-US" sz="1800">
                        <a:solidFill>
                          <a:srgbClr val="344A5F"/>
                        </a:solidFill>
                        <a:effectLst/>
                        <a:latin typeface="Glacial Indifference" pitchFamily="50" charset="0"/>
                        <a:ea typeface="MS Mincho"/>
                      </a:endParaRPr>
                    </a:p>
                  </a:txBody>
                  <a:tcPr marL="51802" marR="51802" marT="0" marB="0" anchor="ctr"/>
                </a:tc>
                <a:tc>
                  <a:txBody>
                    <a:bodyPr/>
                    <a:lstStyle/>
                    <a:p>
                      <a:pPr indent="252000" algn="just">
                        <a:lnSpc>
                          <a:spcPct val="120000"/>
                        </a:lnSpc>
                        <a:spcAft>
                          <a:spcPts val="600"/>
                        </a:spcAft>
                      </a:pPr>
                      <a:r>
                        <a:rPr lang="en-US" sz="1800">
                          <a:solidFill>
                            <a:srgbClr val="344A5F"/>
                          </a:solidFill>
                          <a:effectLst/>
                          <a:latin typeface="Glacial Indifference" pitchFamily="50" charset="0"/>
                        </a:rPr>
                        <a:t>Yes</a:t>
                      </a:r>
                      <a:endParaRPr lang="en-US" sz="1800">
                        <a:solidFill>
                          <a:srgbClr val="344A5F"/>
                        </a:solidFill>
                        <a:effectLst/>
                        <a:latin typeface="Glacial Indifference" pitchFamily="50" charset="0"/>
                        <a:ea typeface="MS Mincho"/>
                      </a:endParaRPr>
                    </a:p>
                  </a:txBody>
                  <a:tcPr marL="51802" marR="51802" marT="0" marB="0" anchor="ctr"/>
                </a:tc>
                <a:tc>
                  <a:txBody>
                    <a:bodyPr/>
                    <a:lstStyle/>
                    <a:p>
                      <a:pPr indent="252000" algn="just">
                        <a:lnSpc>
                          <a:spcPct val="120000"/>
                        </a:lnSpc>
                        <a:spcAft>
                          <a:spcPts val="600"/>
                        </a:spcAft>
                      </a:pPr>
                      <a:r>
                        <a:rPr lang="en-US" sz="1800" dirty="0">
                          <a:solidFill>
                            <a:srgbClr val="344A5F"/>
                          </a:solidFill>
                          <a:effectLst/>
                          <a:latin typeface="Glacial Indifference" pitchFamily="50" charset="0"/>
                        </a:rPr>
                        <a:t>Yes</a:t>
                      </a:r>
                      <a:endParaRPr lang="en-US" sz="1800" dirty="0">
                        <a:solidFill>
                          <a:srgbClr val="344A5F"/>
                        </a:solidFill>
                        <a:effectLst/>
                        <a:latin typeface="Glacial Indifference" pitchFamily="50" charset="0"/>
                        <a:ea typeface="MS Mincho"/>
                      </a:endParaRPr>
                    </a:p>
                  </a:txBody>
                  <a:tcPr marL="51802" marR="51802" marT="0" marB="0" anchor="ctr"/>
                </a:tc>
                <a:extLst>
                  <a:ext uri="{0D108BD9-81ED-4DB2-BD59-A6C34878D82A}">
                    <a16:rowId xmlns:a16="http://schemas.microsoft.com/office/drawing/2014/main" val="4217768993"/>
                  </a:ext>
                </a:extLst>
              </a:tr>
              <a:tr h="207661">
                <a:tc>
                  <a:txBody>
                    <a:bodyPr/>
                    <a:lstStyle/>
                    <a:p>
                      <a:pPr indent="252000" algn="just">
                        <a:lnSpc>
                          <a:spcPct val="120000"/>
                        </a:lnSpc>
                        <a:spcAft>
                          <a:spcPts val="600"/>
                        </a:spcAft>
                      </a:pPr>
                      <a:r>
                        <a:rPr lang="en-US" sz="1800" dirty="0">
                          <a:effectLst/>
                          <a:latin typeface="Glacial Indifference" pitchFamily="50" charset="0"/>
                        </a:rPr>
                        <a:t>Time Fixed Effects</a:t>
                      </a:r>
                      <a:endParaRPr lang="en-US" sz="1800" dirty="0">
                        <a:effectLst/>
                        <a:latin typeface="Glacial Indifference" pitchFamily="50" charset="0"/>
                        <a:ea typeface="MS Mincho"/>
                      </a:endParaRPr>
                    </a:p>
                  </a:txBody>
                  <a:tcPr marL="51802" marR="51802" marT="0" marB="0" anchor="ctr">
                    <a:solidFill>
                      <a:srgbClr val="344A5F">
                        <a:alpha val="90000"/>
                      </a:srgbClr>
                    </a:solidFill>
                  </a:tcPr>
                </a:tc>
                <a:tc>
                  <a:txBody>
                    <a:bodyPr/>
                    <a:lstStyle/>
                    <a:p>
                      <a:pPr indent="252000" algn="just">
                        <a:lnSpc>
                          <a:spcPct val="120000"/>
                        </a:lnSpc>
                        <a:spcAft>
                          <a:spcPts val="600"/>
                        </a:spcAft>
                      </a:pPr>
                      <a:r>
                        <a:rPr lang="en-US" sz="1800">
                          <a:solidFill>
                            <a:srgbClr val="344A5F"/>
                          </a:solidFill>
                          <a:effectLst/>
                          <a:latin typeface="Glacial Indifference" pitchFamily="50" charset="0"/>
                        </a:rPr>
                        <a:t>No</a:t>
                      </a:r>
                      <a:endParaRPr lang="en-US" sz="1800">
                        <a:solidFill>
                          <a:srgbClr val="344A5F"/>
                        </a:solidFill>
                        <a:effectLst/>
                        <a:latin typeface="Glacial Indifference" pitchFamily="50" charset="0"/>
                        <a:ea typeface="MS Mincho"/>
                      </a:endParaRPr>
                    </a:p>
                  </a:txBody>
                  <a:tcPr marL="51802" marR="51802" marT="0" marB="0" anchor="ctr"/>
                </a:tc>
                <a:tc>
                  <a:txBody>
                    <a:bodyPr/>
                    <a:lstStyle/>
                    <a:p>
                      <a:pPr indent="252000" algn="just">
                        <a:lnSpc>
                          <a:spcPct val="120000"/>
                        </a:lnSpc>
                        <a:spcAft>
                          <a:spcPts val="600"/>
                        </a:spcAft>
                      </a:pPr>
                      <a:r>
                        <a:rPr lang="en-US" sz="1800">
                          <a:solidFill>
                            <a:srgbClr val="344A5F"/>
                          </a:solidFill>
                          <a:effectLst/>
                          <a:latin typeface="Glacial Indifference" pitchFamily="50" charset="0"/>
                        </a:rPr>
                        <a:t>No</a:t>
                      </a:r>
                      <a:endParaRPr lang="en-US" sz="1800">
                        <a:solidFill>
                          <a:srgbClr val="344A5F"/>
                        </a:solidFill>
                        <a:effectLst/>
                        <a:latin typeface="Glacial Indifference" pitchFamily="50" charset="0"/>
                        <a:ea typeface="MS Mincho"/>
                      </a:endParaRPr>
                    </a:p>
                  </a:txBody>
                  <a:tcPr marL="51802" marR="51802" marT="0" marB="0" anchor="ctr"/>
                </a:tc>
                <a:tc>
                  <a:txBody>
                    <a:bodyPr/>
                    <a:lstStyle/>
                    <a:p>
                      <a:pPr indent="252000" algn="just">
                        <a:lnSpc>
                          <a:spcPct val="120000"/>
                        </a:lnSpc>
                        <a:spcAft>
                          <a:spcPts val="600"/>
                        </a:spcAft>
                      </a:pPr>
                      <a:r>
                        <a:rPr lang="en-US" sz="1800" dirty="0">
                          <a:solidFill>
                            <a:srgbClr val="344A5F"/>
                          </a:solidFill>
                          <a:effectLst/>
                          <a:latin typeface="Glacial Indifference" pitchFamily="50" charset="0"/>
                        </a:rPr>
                        <a:t>Month</a:t>
                      </a:r>
                      <a:endParaRPr lang="en-US" sz="1800" dirty="0">
                        <a:solidFill>
                          <a:srgbClr val="344A5F"/>
                        </a:solidFill>
                        <a:effectLst/>
                        <a:latin typeface="Glacial Indifference" pitchFamily="50" charset="0"/>
                        <a:ea typeface="MS Mincho"/>
                      </a:endParaRPr>
                    </a:p>
                  </a:txBody>
                  <a:tcPr marL="51802" marR="51802" marT="0" marB="0" anchor="ctr"/>
                </a:tc>
                <a:extLst>
                  <a:ext uri="{0D108BD9-81ED-4DB2-BD59-A6C34878D82A}">
                    <a16:rowId xmlns:a16="http://schemas.microsoft.com/office/drawing/2014/main" val="1366894058"/>
                  </a:ext>
                </a:extLst>
              </a:tr>
              <a:tr h="207661">
                <a:tc>
                  <a:txBody>
                    <a:bodyPr/>
                    <a:lstStyle/>
                    <a:p>
                      <a:pPr indent="252000" algn="just">
                        <a:lnSpc>
                          <a:spcPct val="120000"/>
                        </a:lnSpc>
                        <a:spcAft>
                          <a:spcPts val="600"/>
                        </a:spcAft>
                      </a:pPr>
                      <a:r>
                        <a:rPr lang="en-US" sz="1800" dirty="0">
                          <a:effectLst/>
                          <a:latin typeface="Glacial Indifference" pitchFamily="50" charset="0"/>
                        </a:rPr>
                        <a:t>Number of observations</a:t>
                      </a:r>
                      <a:endParaRPr lang="en-US" sz="1800" dirty="0">
                        <a:effectLst/>
                        <a:latin typeface="Glacial Indifference" pitchFamily="50" charset="0"/>
                        <a:ea typeface="MS Mincho"/>
                      </a:endParaRPr>
                    </a:p>
                  </a:txBody>
                  <a:tcPr marL="51802" marR="51802" marT="0" marB="0" anchor="ctr">
                    <a:solidFill>
                      <a:srgbClr val="344A5F">
                        <a:alpha val="90000"/>
                      </a:srgbClr>
                    </a:solidFill>
                  </a:tcPr>
                </a:tc>
                <a:tc>
                  <a:txBody>
                    <a:bodyPr/>
                    <a:lstStyle/>
                    <a:p>
                      <a:pPr indent="252000" algn="just">
                        <a:lnSpc>
                          <a:spcPct val="120000"/>
                        </a:lnSpc>
                        <a:spcAft>
                          <a:spcPts val="600"/>
                        </a:spcAft>
                      </a:pPr>
                      <a:r>
                        <a:rPr lang="en-US" sz="1800">
                          <a:solidFill>
                            <a:srgbClr val="344A5F"/>
                          </a:solidFill>
                          <a:effectLst/>
                          <a:latin typeface="Glacial Indifference" pitchFamily="50" charset="0"/>
                        </a:rPr>
                        <a:t>5176</a:t>
                      </a:r>
                      <a:endParaRPr lang="en-US" sz="1800">
                        <a:solidFill>
                          <a:srgbClr val="344A5F"/>
                        </a:solidFill>
                        <a:effectLst/>
                        <a:latin typeface="Glacial Indifference" pitchFamily="50" charset="0"/>
                        <a:ea typeface="MS Mincho"/>
                      </a:endParaRPr>
                    </a:p>
                  </a:txBody>
                  <a:tcPr marL="51802" marR="51802" marT="0" marB="0" anchor="ctr"/>
                </a:tc>
                <a:tc>
                  <a:txBody>
                    <a:bodyPr/>
                    <a:lstStyle/>
                    <a:p>
                      <a:pPr indent="252000" algn="just">
                        <a:lnSpc>
                          <a:spcPct val="120000"/>
                        </a:lnSpc>
                        <a:spcAft>
                          <a:spcPts val="600"/>
                        </a:spcAft>
                      </a:pPr>
                      <a:r>
                        <a:rPr lang="en-US" sz="1800">
                          <a:solidFill>
                            <a:srgbClr val="344A5F"/>
                          </a:solidFill>
                          <a:effectLst/>
                          <a:latin typeface="Glacial Indifference" pitchFamily="50" charset="0"/>
                        </a:rPr>
                        <a:t>5176</a:t>
                      </a:r>
                      <a:endParaRPr lang="en-US" sz="1800">
                        <a:solidFill>
                          <a:srgbClr val="344A5F"/>
                        </a:solidFill>
                        <a:effectLst/>
                        <a:latin typeface="Glacial Indifference" pitchFamily="50" charset="0"/>
                        <a:ea typeface="MS Mincho"/>
                      </a:endParaRPr>
                    </a:p>
                  </a:txBody>
                  <a:tcPr marL="51802" marR="51802" marT="0" marB="0" anchor="ctr"/>
                </a:tc>
                <a:tc>
                  <a:txBody>
                    <a:bodyPr/>
                    <a:lstStyle/>
                    <a:p>
                      <a:pPr indent="252000" algn="just">
                        <a:lnSpc>
                          <a:spcPct val="120000"/>
                        </a:lnSpc>
                        <a:spcAft>
                          <a:spcPts val="600"/>
                        </a:spcAft>
                      </a:pPr>
                      <a:r>
                        <a:rPr lang="en-US" sz="1800" dirty="0">
                          <a:solidFill>
                            <a:srgbClr val="344A5F"/>
                          </a:solidFill>
                          <a:effectLst/>
                          <a:latin typeface="Glacial Indifference" pitchFamily="50" charset="0"/>
                        </a:rPr>
                        <a:t>5176</a:t>
                      </a:r>
                      <a:endParaRPr lang="en-US" sz="1800" dirty="0">
                        <a:solidFill>
                          <a:srgbClr val="344A5F"/>
                        </a:solidFill>
                        <a:effectLst/>
                        <a:latin typeface="Glacial Indifference" pitchFamily="50" charset="0"/>
                        <a:ea typeface="MS Mincho"/>
                      </a:endParaRPr>
                    </a:p>
                  </a:txBody>
                  <a:tcPr marL="51802" marR="51802" marT="0" marB="0" anchor="ctr"/>
                </a:tc>
                <a:extLst>
                  <a:ext uri="{0D108BD9-81ED-4DB2-BD59-A6C34878D82A}">
                    <a16:rowId xmlns:a16="http://schemas.microsoft.com/office/drawing/2014/main" val="1578862371"/>
                  </a:ext>
                </a:extLst>
              </a:tr>
              <a:tr h="207661">
                <a:tc>
                  <a:txBody>
                    <a:bodyPr/>
                    <a:lstStyle/>
                    <a:p>
                      <a:pPr indent="252000" algn="just">
                        <a:lnSpc>
                          <a:spcPct val="120000"/>
                        </a:lnSpc>
                        <a:spcAft>
                          <a:spcPts val="600"/>
                        </a:spcAft>
                      </a:pPr>
                      <a:r>
                        <a:rPr lang="en-US" sz="1800" dirty="0">
                          <a:effectLst/>
                          <a:latin typeface="Glacial Indifference" pitchFamily="50" charset="0"/>
                        </a:rPr>
                        <a:t>R</a:t>
                      </a:r>
                      <a:r>
                        <a:rPr lang="en-US" sz="1800" baseline="30000" dirty="0">
                          <a:effectLst/>
                          <a:latin typeface="Glacial Indifference" pitchFamily="50" charset="0"/>
                        </a:rPr>
                        <a:t>2</a:t>
                      </a:r>
                      <a:endParaRPr lang="en-US" sz="1800" dirty="0">
                        <a:effectLst/>
                        <a:latin typeface="Glacial Indifference" pitchFamily="50" charset="0"/>
                        <a:ea typeface="MS Mincho"/>
                      </a:endParaRPr>
                    </a:p>
                  </a:txBody>
                  <a:tcPr marL="51802" marR="51802" marT="0" marB="0" anchor="ctr">
                    <a:solidFill>
                      <a:srgbClr val="344A5F">
                        <a:alpha val="90000"/>
                      </a:srgbClr>
                    </a:solidFill>
                  </a:tcPr>
                </a:tc>
                <a:tc>
                  <a:txBody>
                    <a:bodyPr/>
                    <a:lstStyle/>
                    <a:p>
                      <a:pPr indent="252000" algn="just">
                        <a:lnSpc>
                          <a:spcPct val="120000"/>
                        </a:lnSpc>
                        <a:spcAft>
                          <a:spcPts val="600"/>
                        </a:spcAft>
                      </a:pPr>
                      <a:r>
                        <a:rPr lang="en-US" sz="1800" dirty="0">
                          <a:solidFill>
                            <a:srgbClr val="344A5F"/>
                          </a:solidFill>
                          <a:effectLst/>
                          <a:latin typeface="Glacial Indifference" pitchFamily="50" charset="0"/>
                        </a:rPr>
                        <a:t>0.067</a:t>
                      </a:r>
                      <a:endParaRPr lang="en-US" sz="1800" dirty="0">
                        <a:solidFill>
                          <a:srgbClr val="344A5F"/>
                        </a:solidFill>
                        <a:effectLst/>
                        <a:latin typeface="Glacial Indifference" pitchFamily="50" charset="0"/>
                        <a:ea typeface="MS Mincho"/>
                      </a:endParaRPr>
                    </a:p>
                  </a:txBody>
                  <a:tcPr marL="51802" marR="51802" marT="0" marB="0" anchor="ctr"/>
                </a:tc>
                <a:tc>
                  <a:txBody>
                    <a:bodyPr/>
                    <a:lstStyle/>
                    <a:p>
                      <a:pPr indent="252000" algn="just">
                        <a:lnSpc>
                          <a:spcPct val="120000"/>
                        </a:lnSpc>
                        <a:spcAft>
                          <a:spcPts val="600"/>
                        </a:spcAft>
                      </a:pPr>
                      <a:r>
                        <a:rPr lang="en-US" sz="1800" dirty="0">
                          <a:solidFill>
                            <a:srgbClr val="344A5F"/>
                          </a:solidFill>
                          <a:effectLst/>
                          <a:latin typeface="Glacial Indifference" pitchFamily="50" charset="0"/>
                        </a:rPr>
                        <a:t>0.067</a:t>
                      </a:r>
                      <a:endParaRPr lang="en-US" sz="1800" dirty="0">
                        <a:solidFill>
                          <a:srgbClr val="344A5F"/>
                        </a:solidFill>
                        <a:effectLst/>
                        <a:latin typeface="Glacial Indifference" pitchFamily="50" charset="0"/>
                        <a:ea typeface="MS Mincho"/>
                      </a:endParaRPr>
                    </a:p>
                  </a:txBody>
                  <a:tcPr marL="51802" marR="51802" marT="0" marB="0" anchor="ctr"/>
                </a:tc>
                <a:tc>
                  <a:txBody>
                    <a:bodyPr/>
                    <a:lstStyle/>
                    <a:p>
                      <a:pPr indent="252000" algn="just">
                        <a:lnSpc>
                          <a:spcPct val="120000"/>
                        </a:lnSpc>
                        <a:spcAft>
                          <a:spcPts val="600"/>
                        </a:spcAft>
                      </a:pPr>
                      <a:r>
                        <a:rPr lang="en-US" sz="1800" dirty="0">
                          <a:solidFill>
                            <a:srgbClr val="344A5F"/>
                          </a:solidFill>
                          <a:effectLst/>
                          <a:latin typeface="Glacial Indifference" pitchFamily="50" charset="0"/>
                        </a:rPr>
                        <a:t>0.067</a:t>
                      </a:r>
                      <a:endParaRPr lang="en-US" sz="1800" dirty="0">
                        <a:solidFill>
                          <a:srgbClr val="344A5F"/>
                        </a:solidFill>
                        <a:effectLst/>
                        <a:latin typeface="Glacial Indifference" pitchFamily="50" charset="0"/>
                        <a:ea typeface="MS Mincho"/>
                      </a:endParaRPr>
                    </a:p>
                  </a:txBody>
                  <a:tcPr marL="51802" marR="51802" marT="0" marB="0" anchor="ctr"/>
                </a:tc>
                <a:extLst>
                  <a:ext uri="{0D108BD9-81ED-4DB2-BD59-A6C34878D82A}">
                    <a16:rowId xmlns:a16="http://schemas.microsoft.com/office/drawing/2014/main" val="1020044439"/>
                  </a:ext>
                </a:extLst>
              </a:tr>
            </a:tbl>
          </a:graphicData>
        </a:graphic>
      </p:graphicFrame>
      <p:sp>
        <p:nvSpPr>
          <p:cNvPr id="51" name="TextBox 50"/>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EMPIRICAL STUDY</a:t>
            </a:r>
            <a:endParaRPr lang="en-US" sz="3600" dirty="0">
              <a:solidFill>
                <a:srgbClr val="344A5F"/>
              </a:solidFill>
              <a:latin typeface="Glacial Indifference" pitchFamily="50" charset="0"/>
            </a:endParaRPr>
          </a:p>
        </p:txBody>
      </p:sp>
      <p:pic>
        <p:nvPicPr>
          <p:cNvPr id="50" name="Picture 49"/>
          <p:cNvPicPr>
            <a:picLocks noChangeAspect="1"/>
          </p:cNvPicPr>
          <p:nvPr/>
        </p:nvPicPr>
        <p:blipFill>
          <a:blip r:embed="rId3"/>
          <a:stretch>
            <a:fillRect/>
          </a:stretch>
        </p:blipFill>
        <p:spPr>
          <a:xfrm>
            <a:off x="6779685" y="555174"/>
            <a:ext cx="4574166" cy="852604"/>
          </a:xfrm>
          <a:prstGeom prst="rect">
            <a:avLst/>
          </a:prstGeom>
        </p:spPr>
      </p:pic>
      <p:sp>
        <p:nvSpPr>
          <p:cNvPr id="47" name="TextBox 46"/>
          <p:cNvSpPr txBox="1"/>
          <p:nvPr/>
        </p:nvSpPr>
        <p:spPr>
          <a:xfrm>
            <a:off x="7656150" y="704477"/>
            <a:ext cx="2646878" cy="553998"/>
          </a:xfrm>
          <a:prstGeom prst="rect">
            <a:avLst/>
          </a:prstGeom>
          <a:noFill/>
        </p:spPr>
        <p:txBody>
          <a:bodyPr wrap="none" rtlCol="0">
            <a:spAutoFit/>
          </a:bodyPr>
          <a:lstStyle/>
          <a:p>
            <a:pPr algn="ctr"/>
            <a:r>
              <a:rPr lang="nb-NO" sz="3000" b="1" dirty="0" smtClean="0">
                <a:solidFill>
                  <a:srgbClr val="033453"/>
                </a:solidFill>
                <a:latin typeface="Glacial Indifference" pitchFamily="50" charset="0"/>
              </a:rPr>
              <a:t>SERVICE TIME</a:t>
            </a:r>
          </a:p>
        </p:txBody>
      </p:sp>
      <p:sp>
        <p:nvSpPr>
          <p:cNvPr id="48" name="Isosceles Triangle 47"/>
          <p:cNvSpPr/>
          <p:nvPr/>
        </p:nvSpPr>
        <p:spPr>
          <a:xfrm rot="5400000">
            <a:off x="6675451" y="845003"/>
            <a:ext cx="265678" cy="285434"/>
          </a:xfrm>
          <a:prstGeom prst="triangle">
            <a:avLst/>
          </a:prstGeom>
          <a:solidFill>
            <a:srgbClr val="344A5F"/>
          </a:solidFill>
          <a:ln>
            <a:solidFill>
              <a:srgbClr val="F3A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p:cNvSpPr/>
          <p:nvPr/>
        </p:nvSpPr>
        <p:spPr>
          <a:xfrm rot="16200000">
            <a:off x="11189371" y="858365"/>
            <a:ext cx="265678" cy="285434"/>
          </a:xfrm>
          <a:prstGeom prst="triangle">
            <a:avLst/>
          </a:prstGeom>
          <a:solidFill>
            <a:srgbClr val="344A5F"/>
          </a:solidFill>
          <a:ln>
            <a:solidFill>
              <a:srgbClr val="F3A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51"/>
          <p:cNvSpPr>
            <a:spLocks/>
          </p:cNvSpPr>
          <p:nvPr/>
        </p:nvSpPr>
        <p:spPr>
          <a:xfrm>
            <a:off x="11424983" y="6534000"/>
            <a:ext cx="756000" cy="324000"/>
          </a:xfrm>
          <a:custGeom>
            <a:avLst/>
            <a:gdLst>
              <a:gd name="connsiteX0" fmla="*/ 0 w 3505200"/>
              <a:gd name="connsiteY0" fmla="*/ 1270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12700 h 946150"/>
              <a:gd name="connsiteX0" fmla="*/ 0 w 3505200"/>
              <a:gd name="connsiteY0" fmla="*/ 635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6350 h 946150"/>
              <a:gd name="connsiteX0" fmla="*/ 0 w 3505200"/>
              <a:gd name="connsiteY0" fmla="*/ 6350 h 958850"/>
              <a:gd name="connsiteX1" fmla="*/ 3492500 w 3505200"/>
              <a:gd name="connsiteY1" fmla="*/ 0 h 958850"/>
              <a:gd name="connsiteX2" fmla="*/ 3505200 w 3505200"/>
              <a:gd name="connsiteY2" fmla="*/ 958850 h 958850"/>
              <a:gd name="connsiteX3" fmla="*/ 0 w 3505200"/>
              <a:gd name="connsiteY3" fmla="*/ 946150 h 958850"/>
              <a:gd name="connsiteX4" fmla="*/ 736600 w 3505200"/>
              <a:gd name="connsiteY4" fmla="*/ 463550 h 958850"/>
              <a:gd name="connsiteX5" fmla="*/ 0 w 3505200"/>
              <a:gd name="connsiteY5" fmla="*/ 6350 h 95885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398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525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017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876300 h 952500"/>
              <a:gd name="connsiteX4" fmla="*/ 736600 w 3505200"/>
              <a:gd name="connsiteY4" fmla="*/ 457200 h 952500"/>
              <a:gd name="connsiteX5" fmla="*/ 0 w 3505200"/>
              <a:gd name="connsiteY5" fmla="*/ 0 h 952500"/>
              <a:gd name="connsiteX0" fmla="*/ 0 w 3505200"/>
              <a:gd name="connsiteY0" fmla="*/ 0 h 876300"/>
              <a:gd name="connsiteX1" fmla="*/ 3505200 w 3505200"/>
              <a:gd name="connsiteY1" fmla="*/ 6350 h 876300"/>
              <a:gd name="connsiteX2" fmla="*/ 3505200 w 3505200"/>
              <a:gd name="connsiteY2" fmla="*/ 876300 h 876300"/>
              <a:gd name="connsiteX3" fmla="*/ 0 w 3505200"/>
              <a:gd name="connsiteY3" fmla="*/ 876300 h 876300"/>
              <a:gd name="connsiteX4" fmla="*/ 736600 w 3505200"/>
              <a:gd name="connsiteY4" fmla="*/ 457200 h 876300"/>
              <a:gd name="connsiteX5" fmla="*/ 0 w 35052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876300">
                <a:moveTo>
                  <a:pt x="0" y="0"/>
                </a:moveTo>
                <a:lnTo>
                  <a:pt x="3505200" y="6350"/>
                </a:lnTo>
                <a:lnTo>
                  <a:pt x="3505200" y="876300"/>
                </a:lnTo>
                <a:lnTo>
                  <a:pt x="0" y="876300"/>
                </a:lnTo>
                <a:lnTo>
                  <a:pt x="736600" y="457200"/>
                </a:lnTo>
                <a:lnTo>
                  <a:pt x="0" y="0"/>
                </a:lnTo>
                <a:close/>
              </a:path>
            </a:pathLst>
          </a:custGeom>
          <a:solidFill>
            <a:srgbClr val="344A5F">
              <a:alpha val="69000"/>
            </a:srgbClr>
          </a:solidFill>
          <a:ln>
            <a:solidFill>
              <a:srgbClr val="F3AE4E">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smtClean="0">
                <a:latin typeface="Glacial Indifference" pitchFamily="50" charset="0"/>
              </a:rPr>
              <a:t>21</a:t>
            </a:r>
            <a:endParaRPr lang="en-US" sz="2000" dirty="0">
              <a:latin typeface="Glacial Indifference" pitchFamily="50" charset="0"/>
            </a:endParaRPr>
          </a:p>
        </p:txBody>
      </p:sp>
      <p:sp>
        <p:nvSpPr>
          <p:cNvPr id="3" name="TextBox 2"/>
          <p:cNvSpPr txBox="1"/>
          <p:nvPr/>
        </p:nvSpPr>
        <p:spPr>
          <a:xfrm>
            <a:off x="438738" y="6491692"/>
            <a:ext cx="8117222" cy="369332"/>
          </a:xfrm>
          <a:prstGeom prst="rect">
            <a:avLst/>
          </a:prstGeom>
          <a:noFill/>
        </p:spPr>
        <p:txBody>
          <a:bodyPr wrap="none" rtlCol="0">
            <a:spAutoFit/>
          </a:bodyPr>
          <a:lstStyle/>
          <a:p>
            <a:r>
              <a:rPr lang="en-US" dirty="0">
                <a:solidFill>
                  <a:srgbClr val="344A5F"/>
                </a:solidFill>
              </a:rPr>
              <a:t>Notes: Robust standard errors. Significance levels are 1% (***), 5% (**) and 10% (*). </a:t>
            </a:r>
          </a:p>
        </p:txBody>
      </p:sp>
    </p:spTree>
    <p:extLst>
      <p:ext uri="{BB962C8B-B14F-4D97-AF65-F5344CB8AC3E}">
        <p14:creationId xmlns:p14="http://schemas.microsoft.com/office/powerpoint/2010/main" val="10585880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8966" y="1439424"/>
            <a:ext cx="3756287" cy="4990597"/>
          </a:xfrm>
          <a:prstGeom prst="rect">
            <a:avLst/>
          </a:prstGeom>
          <a:noFill/>
        </p:spPr>
        <p:txBody>
          <a:bodyPr wrap="square" rtlCol="0">
            <a:spAutoFit/>
          </a:bodyPr>
          <a:lstStyle/>
          <a:p>
            <a:pPr marL="342900" indent="-180000">
              <a:lnSpc>
                <a:spcPct val="105000"/>
              </a:lnSpc>
              <a:buFont typeface="Garamond" panose="02020404030301010803" pitchFamily="18" charset="0"/>
              <a:buChar char="–"/>
            </a:pPr>
            <a:r>
              <a:rPr lang="en-US" sz="2200" dirty="0" smtClean="0">
                <a:solidFill>
                  <a:srgbClr val="344A5F"/>
                </a:solidFill>
                <a:latin typeface="Glacial Indifference" pitchFamily="50" charset="0"/>
              </a:rPr>
              <a:t>Punctuality valued as an important bunkering selection factor (Lam, J.S.L., et. al., 2011)</a:t>
            </a:r>
          </a:p>
          <a:p>
            <a:pPr marL="342900" indent="-180000">
              <a:lnSpc>
                <a:spcPct val="105000"/>
              </a:lnSpc>
              <a:buFont typeface="Garamond" panose="02020404030301010803" pitchFamily="18" charset="0"/>
              <a:buChar char="–"/>
            </a:pPr>
            <a:r>
              <a:rPr lang="nb-NO" sz="2200" dirty="0" smtClean="0">
                <a:solidFill>
                  <a:srgbClr val="344A5F"/>
                </a:solidFill>
                <a:latin typeface="Glacial Indifference" pitchFamily="50" charset="0"/>
              </a:rPr>
              <a:t>A </a:t>
            </a:r>
            <a:r>
              <a:rPr lang="nb-NO" sz="2200" dirty="0" err="1" smtClean="0">
                <a:solidFill>
                  <a:srgbClr val="344A5F"/>
                </a:solidFill>
                <a:latin typeface="Glacial Indifference" pitchFamily="50" charset="0"/>
              </a:rPr>
              <a:t>call</a:t>
            </a:r>
            <a:r>
              <a:rPr lang="nb-NO" sz="2200" dirty="0" smtClean="0">
                <a:solidFill>
                  <a:srgbClr val="344A5F"/>
                </a:solidFill>
                <a:latin typeface="Glacial Indifference" pitchFamily="50" charset="0"/>
              </a:rPr>
              <a:t> for «bunkers </a:t>
            </a:r>
            <a:r>
              <a:rPr lang="nb-NO" sz="2200" dirty="0" err="1" smtClean="0">
                <a:solidFill>
                  <a:srgbClr val="344A5F"/>
                </a:solidFill>
                <a:latin typeface="Glacial Indifference" pitchFamily="50" charset="0"/>
              </a:rPr>
              <a:t>only</a:t>
            </a:r>
            <a:r>
              <a:rPr lang="nb-NO" sz="2200" dirty="0" smtClean="0">
                <a:solidFill>
                  <a:srgbClr val="344A5F"/>
                </a:solidFill>
                <a:latin typeface="Glacial Indifference" pitchFamily="50" charset="0"/>
              </a:rPr>
              <a:t>», is </a:t>
            </a:r>
            <a:r>
              <a:rPr lang="nb-NO" sz="2200" dirty="0" err="1" smtClean="0">
                <a:solidFill>
                  <a:srgbClr val="344A5F"/>
                </a:solidFill>
                <a:latin typeface="Glacial Indifference" pitchFamily="50" charset="0"/>
              </a:rPr>
              <a:t>expected</a:t>
            </a:r>
            <a:r>
              <a:rPr lang="nb-NO" sz="2200" dirty="0" smtClean="0">
                <a:solidFill>
                  <a:srgbClr val="344A5F"/>
                </a:solidFill>
                <a:latin typeface="Glacial Indifference" pitchFamily="50" charset="0"/>
              </a:rPr>
              <a:t> to have a bunker </a:t>
            </a:r>
            <a:r>
              <a:rPr lang="nb-NO" sz="2200" dirty="0" err="1" smtClean="0">
                <a:solidFill>
                  <a:srgbClr val="344A5F"/>
                </a:solidFill>
                <a:latin typeface="Glacial Indifference" pitchFamily="50" charset="0"/>
              </a:rPr>
              <a:t>barge</a:t>
            </a:r>
            <a:r>
              <a:rPr lang="nb-NO" sz="2200" dirty="0" smtClean="0">
                <a:solidFill>
                  <a:srgbClr val="344A5F"/>
                </a:solidFill>
                <a:latin typeface="Glacial Indifference" pitchFamily="50" charset="0"/>
              </a:rPr>
              <a:t> </a:t>
            </a:r>
            <a:r>
              <a:rPr lang="nb-NO" sz="2200" dirty="0" err="1" smtClean="0">
                <a:solidFill>
                  <a:srgbClr val="344A5F"/>
                </a:solidFill>
                <a:latin typeface="Glacial Indifference" pitchFamily="50" charset="0"/>
              </a:rPr>
              <a:t>ready</a:t>
            </a:r>
            <a:r>
              <a:rPr lang="nb-NO" sz="2200" dirty="0" smtClean="0">
                <a:solidFill>
                  <a:srgbClr val="344A5F"/>
                </a:solidFill>
                <a:latin typeface="Glacial Indifference" pitchFamily="50" charset="0"/>
              </a:rPr>
              <a:t> as </a:t>
            </a:r>
            <a:r>
              <a:rPr lang="nb-NO" sz="2200" dirty="0" err="1" smtClean="0">
                <a:solidFill>
                  <a:srgbClr val="344A5F"/>
                </a:solidFill>
                <a:latin typeface="Glacial Indifference" pitchFamily="50" charset="0"/>
              </a:rPr>
              <a:t>arrived</a:t>
            </a:r>
            <a:endParaRPr lang="nb-NO" sz="2200" dirty="0" smtClean="0">
              <a:solidFill>
                <a:srgbClr val="344A5F"/>
              </a:solidFill>
              <a:latin typeface="Glacial Indifference" pitchFamily="50" charset="0"/>
            </a:endParaRPr>
          </a:p>
          <a:p>
            <a:pPr marL="342900" indent="-180000">
              <a:lnSpc>
                <a:spcPct val="105000"/>
              </a:lnSpc>
              <a:buFont typeface="Garamond" panose="02020404030301010803" pitchFamily="18" charset="0"/>
              <a:buChar char="–"/>
            </a:pPr>
            <a:r>
              <a:rPr lang="nb-NO" sz="2200" dirty="0" err="1" smtClean="0">
                <a:solidFill>
                  <a:srgbClr val="344A5F"/>
                </a:solidFill>
                <a:latin typeface="Glacial Indifference" pitchFamily="50" charset="0"/>
              </a:rPr>
              <a:t>Waiting</a:t>
            </a:r>
            <a:r>
              <a:rPr lang="nb-NO" sz="2200" dirty="0" smtClean="0">
                <a:solidFill>
                  <a:srgbClr val="344A5F"/>
                </a:solidFill>
                <a:latin typeface="Glacial Indifference" pitchFamily="50" charset="0"/>
              </a:rPr>
              <a:t> time </a:t>
            </a:r>
            <a:r>
              <a:rPr lang="nb-NO" sz="2200" dirty="0" err="1" smtClean="0">
                <a:solidFill>
                  <a:srgbClr val="344A5F"/>
                </a:solidFill>
                <a:latin typeface="Glacial Indifference" pitchFamily="50" charset="0"/>
              </a:rPr>
              <a:t>measured</a:t>
            </a:r>
            <a:r>
              <a:rPr lang="nb-NO" sz="2200" dirty="0" smtClean="0">
                <a:solidFill>
                  <a:srgbClr val="344A5F"/>
                </a:solidFill>
                <a:latin typeface="Glacial Indifference" pitchFamily="50" charset="0"/>
              </a:rPr>
              <a:t> from </a:t>
            </a:r>
            <a:r>
              <a:rPr lang="nb-NO" sz="2200" dirty="0" err="1" smtClean="0">
                <a:solidFill>
                  <a:srgbClr val="344A5F"/>
                </a:solidFill>
                <a:latin typeface="Glacial Indifference" pitchFamily="50" charset="0"/>
              </a:rPr>
              <a:t>vessel</a:t>
            </a:r>
            <a:r>
              <a:rPr lang="nb-NO" sz="2200" dirty="0" smtClean="0">
                <a:solidFill>
                  <a:srgbClr val="344A5F"/>
                </a:solidFill>
                <a:latin typeface="Glacial Indifference" pitchFamily="50" charset="0"/>
              </a:rPr>
              <a:t> stop initial </a:t>
            </a:r>
            <a:r>
              <a:rPr lang="nb-NO" sz="2200" dirty="0" err="1" smtClean="0">
                <a:solidFill>
                  <a:srgbClr val="344A5F"/>
                </a:solidFill>
                <a:latin typeface="Glacial Indifference" pitchFamily="50" charset="0"/>
              </a:rPr>
              <a:t>position</a:t>
            </a:r>
            <a:r>
              <a:rPr lang="nb-NO" sz="2200" dirty="0" smtClean="0">
                <a:solidFill>
                  <a:srgbClr val="344A5F"/>
                </a:solidFill>
                <a:latin typeface="Glacial Indifference" pitchFamily="50" charset="0"/>
              </a:rPr>
              <a:t> and first bunker </a:t>
            </a:r>
            <a:r>
              <a:rPr lang="nb-NO" sz="2200" dirty="0" err="1" smtClean="0">
                <a:solidFill>
                  <a:srgbClr val="344A5F"/>
                </a:solidFill>
                <a:latin typeface="Glacial Indifference" pitchFamily="50" charset="0"/>
              </a:rPr>
              <a:t>barge</a:t>
            </a:r>
            <a:r>
              <a:rPr lang="nb-NO" sz="2200" dirty="0" smtClean="0">
                <a:solidFill>
                  <a:srgbClr val="344A5F"/>
                </a:solidFill>
                <a:latin typeface="Glacial Indifference" pitchFamily="50" charset="0"/>
              </a:rPr>
              <a:t> </a:t>
            </a:r>
            <a:r>
              <a:rPr lang="nb-NO" sz="2200" dirty="0" err="1" smtClean="0">
                <a:solidFill>
                  <a:srgbClr val="344A5F"/>
                </a:solidFill>
                <a:latin typeface="Glacial Indifference" pitchFamily="50" charset="0"/>
              </a:rPr>
              <a:t>position</a:t>
            </a:r>
            <a:r>
              <a:rPr lang="nb-NO" sz="2200" dirty="0" smtClean="0">
                <a:solidFill>
                  <a:srgbClr val="344A5F"/>
                </a:solidFill>
                <a:latin typeface="Glacial Indifference" pitchFamily="50" charset="0"/>
              </a:rPr>
              <a:t> </a:t>
            </a:r>
            <a:r>
              <a:rPr lang="nb-NO" sz="2200" dirty="0" err="1" smtClean="0">
                <a:solidFill>
                  <a:srgbClr val="344A5F"/>
                </a:solidFill>
                <a:latin typeface="Glacial Indifference" pitchFamily="50" charset="0"/>
              </a:rPr>
              <a:t>inside</a:t>
            </a:r>
            <a:r>
              <a:rPr lang="nb-NO" sz="2200" dirty="0" smtClean="0">
                <a:solidFill>
                  <a:srgbClr val="344A5F"/>
                </a:solidFill>
                <a:latin typeface="Glacial Indifference" pitchFamily="50" charset="0"/>
              </a:rPr>
              <a:t> polygon</a:t>
            </a:r>
          </a:p>
          <a:p>
            <a:pPr marL="285750" indent="-285750">
              <a:buFont typeface="Arial" panose="020B0604020202020204" pitchFamily="34" charset="0"/>
              <a:buChar char="•"/>
            </a:pPr>
            <a:endParaRPr lang="nb-NO" dirty="0" smtClean="0">
              <a:latin typeface="Glacial Indifference" pitchFamily="50" charset="0"/>
            </a:endParaRPr>
          </a:p>
        </p:txBody>
      </p:sp>
      <p:pic>
        <p:nvPicPr>
          <p:cNvPr id="44" name="Picture 43"/>
          <p:cNvPicPr>
            <a:picLocks noChangeAspect="1"/>
          </p:cNvPicPr>
          <p:nvPr/>
        </p:nvPicPr>
        <p:blipFill>
          <a:blip r:embed="rId2"/>
          <a:stretch>
            <a:fillRect/>
          </a:stretch>
        </p:blipFill>
        <p:spPr>
          <a:xfrm>
            <a:off x="6051158" y="5908712"/>
            <a:ext cx="4574166" cy="852604"/>
          </a:xfrm>
          <a:prstGeom prst="rect">
            <a:avLst/>
          </a:prstGeom>
        </p:spPr>
      </p:pic>
      <p:sp>
        <p:nvSpPr>
          <p:cNvPr id="45" name="TextBox 44"/>
          <p:cNvSpPr txBox="1"/>
          <p:nvPr/>
        </p:nvSpPr>
        <p:spPr>
          <a:xfrm>
            <a:off x="6505706" y="6058015"/>
            <a:ext cx="3738524" cy="553998"/>
          </a:xfrm>
          <a:prstGeom prst="rect">
            <a:avLst/>
          </a:prstGeom>
          <a:noFill/>
        </p:spPr>
        <p:txBody>
          <a:bodyPr wrap="none" rtlCol="0">
            <a:spAutoFit/>
          </a:bodyPr>
          <a:lstStyle/>
          <a:p>
            <a:r>
              <a:rPr lang="nb-NO" sz="3000" b="1" dirty="0" smtClean="0">
                <a:solidFill>
                  <a:srgbClr val="033453"/>
                </a:solidFill>
                <a:latin typeface="Glacial Indifference" pitchFamily="50" charset="0"/>
              </a:rPr>
              <a:t>WAITING TIME DIST.</a:t>
            </a:r>
          </a:p>
        </p:txBody>
      </p:sp>
      <p:sp>
        <p:nvSpPr>
          <p:cNvPr id="46" name="Isosceles Triangle 45"/>
          <p:cNvSpPr/>
          <p:nvPr/>
        </p:nvSpPr>
        <p:spPr>
          <a:xfrm rot="5400000">
            <a:off x="5946924" y="6198541"/>
            <a:ext cx="265678" cy="285434"/>
          </a:xfrm>
          <a:prstGeom prst="triangle">
            <a:avLst/>
          </a:prstGeom>
          <a:solidFill>
            <a:srgbClr val="344A5F"/>
          </a:solidFill>
          <a:ln>
            <a:solidFill>
              <a:srgbClr val="F3A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p:cNvSpPr/>
          <p:nvPr/>
        </p:nvSpPr>
        <p:spPr>
          <a:xfrm rot="16200000">
            <a:off x="10460844" y="6195775"/>
            <a:ext cx="265678" cy="285434"/>
          </a:xfrm>
          <a:prstGeom prst="triangle">
            <a:avLst/>
          </a:prstGeom>
          <a:solidFill>
            <a:srgbClr val="344A5F"/>
          </a:solidFill>
          <a:ln>
            <a:solidFill>
              <a:srgbClr val="F3A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3972624" y="1439424"/>
            <a:ext cx="8224138" cy="4414904"/>
            <a:chOff x="4639044" y="1710437"/>
            <a:chExt cx="7114242" cy="4414904"/>
          </a:xfrm>
        </p:grpSpPr>
        <p:sp>
          <p:nvSpPr>
            <p:cNvPr id="66" name="TextBox 65"/>
            <p:cNvSpPr txBox="1"/>
            <p:nvPr/>
          </p:nvSpPr>
          <p:spPr>
            <a:xfrm>
              <a:off x="4893941" y="5768438"/>
              <a:ext cx="269626" cy="307777"/>
            </a:xfrm>
            <a:prstGeom prst="rect">
              <a:avLst/>
            </a:prstGeom>
            <a:noFill/>
          </p:spPr>
          <p:txBody>
            <a:bodyPr wrap="none" rtlCol="0">
              <a:spAutoFit/>
            </a:bodyPr>
            <a:lstStyle/>
            <a:p>
              <a:r>
                <a:rPr lang="nb-NO" sz="1400" dirty="0" smtClean="0">
                  <a:latin typeface="Garamond" panose="02020404030301010803" pitchFamily="18" charset="0"/>
                </a:rPr>
                <a:t>0</a:t>
              </a:r>
              <a:endParaRPr lang="en-US" sz="1400" dirty="0">
                <a:latin typeface="Garamond" panose="02020404030301010803" pitchFamily="18" charset="0"/>
              </a:endParaRPr>
            </a:p>
          </p:txBody>
        </p:sp>
        <p:sp>
          <p:nvSpPr>
            <p:cNvPr id="67" name="TextBox 66"/>
            <p:cNvSpPr txBox="1"/>
            <p:nvPr/>
          </p:nvSpPr>
          <p:spPr>
            <a:xfrm>
              <a:off x="5944776" y="5801349"/>
              <a:ext cx="269626" cy="307777"/>
            </a:xfrm>
            <a:prstGeom prst="rect">
              <a:avLst/>
            </a:prstGeom>
            <a:noFill/>
          </p:spPr>
          <p:txBody>
            <a:bodyPr wrap="none" rtlCol="0">
              <a:spAutoFit/>
            </a:bodyPr>
            <a:lstStyle/>
            <a:p>
              <a:r>
                <a:rPr lang="nb-NO" sz="1400" dirty="0">
                  <a:latin typeface="Garamond" panose="02020404030301010803" pitchFamily="18" charset="0"/>
                </a:rPr>
                <a:t>1</a:t>
              </a:r>
              <a:endParaRPr lang="en-US" sz="1400" dirty="0">
                <a:latin typeface="Garamond" panose="02020404030301010803" pitchFamily="18" charset="0"/>
              </a:endParaRPr>
            </a:p>
          </p:txBody>
        </p:sp>
        <p:sp>
          <p:nvSpPr>
            <p:cNvPr id="68" name="TextBox 67"/>
            <p:cNvSpPr txBox="1"/>
            <p:nvPr/>
          </p:nvSpPr>
          <p:spPr>
            <a:xfrm>
              <a:off x="7029901" y="5817564"/>
              <a:ext cx="269626" cy="307777"/>
            </a:xfrm>
            <a:prstGeom prst="rect">
              <a:avLst/>
            </a:prstGeom>
            <a:noFill/>
          </p:spPr>
          <p:txBody>
            <a:bodyPr wrap="none" rtlCol="0">
              <a:spAutoFit/>
            </a:bodyPr>
            <a:lstStyle/>
            <a:p>
              <a:r>
                <a:rPr lang="nb-NO" sz="1400" dirty="0">
                  <a:latin typeface="Garamond" panose="02020404030301010803" pitchFamily="18" charset="0"/>
                </a:rPr>
                <a:t>2</a:t>
              </a:r>
              <a:endParaRPr lang="en-US" sz="1400" dirty="0">
                <a:latin typeface="Garamond" panose="02020404030301010803" pitchFamily="18" charset="0"/>
              </a:endParaRPr>
            </a:p>
          </p:txBody>
        </p:sp>
        <p:sp>
          <p:nvSpPr>
            <p:cNvPr id="69" name="TextBox 68"/>
            <p:cNvSpPr txBox="1"/>
            <p:nvPr/>
          </p:nvSpPr>
          <p:spPr>
            <a:xfrm>
              <a:off x="8113533" y="5796323"/>
              <a:ext cx="269626" cy="307777"/>
            </a:xfrm>
            <a:prstGeom prst="rect">
              <a:avLst/>
            </a:prstGeom>
            <a:noFill/>
          </p:spPr>
          <p:txBody>
            <a:bodyPr wrap="none" rtlCol="0">
              <a:spAutoFit/>
            </a:bodyPr>
            <a:lstStyle/>
            <a:p>
              <a:r>
                <a:rPr lang="nb-NO" sz="1400" dirty="0" smtClean="0">
                  <a:latin typeface="Garamond" panose="02020404030301010803" pitchFamily="18" charset="0"/>
                </a:rPr>
                <a:t>3</a:t>
              </a:r>
              <a:endParaRPr lang="en-US" sz="1400" dirty="0">
                <a:latin typeface="Garamond" panose="02020404030301010803" pitchFamily="18" charset="0"/>
              </a:endParaRPr>
            </a:p>
          </p:txBody>
        </p:sp>
        <p:sp>
          <p:nvSpPr>
            <p:cNvPr id="70" name="TextBox 69"/>
            <p:cNvSpPr txBox="1"/>
            <p:nvPr/>
          </p:nvSpPr>
          <p:spPr>
            <a:xfrm>
              <a:off x="9220025" y="5799335"/>
              <a:ext cx="269626" cy="307777"/>
            </a:xfrm>
            <a:prstGeom prst="rect">
              <a:avLst/>
            </a:prstGeom>
            <a:noFill/>
          </p:spPr>
          <p:txBody>
            <a:bodyPr wrap="none" rtlCol="0">
              <a:spAutoFit/>
            </a:bodyPr>
            <a:lstStyle/>
            <a:p>
              <a:r>
                <a:rPr lang="nb-NO" sz="1400" dirty="0" smtClean="0">
                  <a:latin typeface="Garamond" panose="02020404030301010803" pitchFamily="18" charset="0"/>
                </a:rPr>
                <a:t>4</a:t>
              </a:r>
              <a:endParaRPr lang="en-US" sz="1400" dirty="0">
                <a:latin typeface="Garamond" panose="02020404030301010803" pitchFamily="18" charset="0"/>
              </a:endParaRPr>
            </a:p>
          </p:txBody>
        </p:sp>
        <p:sp>
          <p:nvSpPr>
            <p:cNvPr id="71" name="TextBox 70"/>
            <p:cNvSpPr txBox="1"/>
            <p:nvPr/>
          </p:nvSpPr>
          <p:spPr>
            <a:xfrm>
              <a:off x="10320039" y="5810285"/>
              <a:ext cx="269626" cy="307777"/>
            </a:xfrm>
            <a:prstGeom prst="rect">
              <a:avLst/>
            </a:prstGeom>
            <a:noFill/>
          </p:spPr>
          <p:txBody>
            <a:bodyPr wrap="none" rtlCol="0">
              <a:spAutoFit/>
            </a:bodyPr>
            <a:lstStyle/>
            <a:p>
              <a:r>
                <a:rPr lang="nb-NO" sz="1400" dirty="0" smtClean="0">
                  <a:latin typeface="Garamond" panose="02020404030301010803" pitchFamily="18" charset="0"/>
                </a:rPr>
                <a:t>5</a:t>
              </a:r>
              <a:endParaRPr lang="en-US" sz="1400" dirty="0">
                <a:latin typeface="Garamond" panose="02020404030301010803" pitchFamily="18" charset="0"/>
              </a:endParaRPr>
            </a:p>
          </p:txBody>
        </p:sp>
        <p:sp>
          <p:nvSpPr>
            <p:cNvPr id="72" name="TextBox 71"/>
            <p:cNvSpPr txBox="1"/>
            <p:nvPr/>
          </p:nvSpPr>
          <p:spPr>
            <a:xfrm>
              <a:off x="11363436" y="5792210"/>
              <a:ext cx="389850" cy="307777"/>
            </a:xfrm>
            <a:prstGeom prst="rect">
              <a:avLst/>
            </a:prstGeom>
            <a:noFill/>
          </p:spPr>
          <p:txBody>
            <a:bodyPr wrap="none" rtlCol="0">
              <a:spAutoFit/>
            </a:bodyPr>
            <a:lstStyle/>
            <a:p>
              <a:r>
                <a:rPr lang="nb-NO" sz="1400" dirty="0" smtClean="0">
                  <a:latin typeface="Garamond" panose="02020404030301010803" pitchFamily="18" charset="0"/>
                </a:rPr>
                <a:t>6+</a:t>
              </a:r>
              <a:endParaRPr lang="en-US" sz="1400" dirty="0">
                <a:latin typeface="Garamond" panose="02020404030301010803" pitchFamily="18" charset="0"/>
              </a:endParaRPr>
            </a:p>
          </p:txBody>
        </p:sp>
        <p:sp>
          <p:nvSpPr>
            <p:cNvPr id="73" name="TextBox 72"/>
            <p:cNvSpPr txBox="1"/>
            <p:nvPr/>
          </p:nvSpPr>
          <p:spPr>
            <a:xfrm>
              <a:off x="4685501" y="5456397"/>
              <a:ext cx="269626" cy="307777"/>
            </a:xfrm>
            <a:prstGeom prst="rect">
              <a:avLst/>
            </a:prstGeom>
            <a:noFill/>
          </p:spPr>
          <p:txBody>
            <a:bodyPr wrap="none" rtlCol="0">
              <a:spAutoFit/>
            </a:bodyPr>
            <a:lstStyle/>
            <a:p>
              <a:r>
                <a:rPr lang="nb-NO" sz="1400" dirty="0" smtClean="0">
                  <a:latin typeface="Garamond" panose="02020404030301010803" pitchFamily="18" charset="0"/>
                </a:rPr>
                <a:t>0</a:t>
              </a:r>
              <a:endParaRPr lang="en-US" sz="1400" dirty="0">
                <a:latin typeface="Garamond" panose="02020404030301010803" pitchFamily="18" charset="0"/>
              </a:endParaRPr>
            </a:p>
          </p:txBody>
        </p:sp>
        <p:sp>
          <p:nvSpPr>
            <p:cNvPr id="74" name="TextBox 73"/>
            <p:cNvSpPr txBox="1"/>
            <p:nvPr/>
          </p:nvSpPr>
          <p:spPr>
            <a:xfrm>
              <a:off x="4667913" y="4859517"/>
              <a:ext cx="309700" cy="307777"/>
            </a:xfrm>
            <a:prstGeom prst="rect">
              <a:avLst/>
            </a:prstGeom>
            <a:noFill/>
          </p:spPr>
          <p:txBody>
            <a:bodyPr wrap="none" rtlCol="0">
              <a:spAutoFit/>
            </a:bodyPr>
            <a:lstStyle/>
            <a:p>
              <a:r>
                <a:rPr lang="nb-NO" sz="1400" dirty="0" smtClean="0">
                  <a:latin typeface="Garamond" panose="02020404030301010803" pitchFamily="18" charset="0"/>
                </a:rPr>
                <a:t>.1</a:t>
              </a:r>
              <a:endParaRPr lang="en-US" sz="1400" dirty="0">
                <a:latin typeface="Garamond" panose="02020404030301010803" pitchFamily="18" charset="0"/>
              </a:endParaRPr>
            </a:p>
          </p:txBody>
        </p:sp>
        <p:sp>
          <p:nvSpPr>
            <p:cNvPr id="75" name="TextBox 74"/>
            <p:cNvSpPr txBox="1"/>
            <p:nvPr/>
          </p:nvSpPr>
          <p:spPr>
            <a:xfrm>
              <a:off x="4667913" y="4274457"/>
              <a:ext cx="309700" cy="307777"/>
            </a:xfrm>
            <a:prstGeom prst="rect">
              <a:avLst/>
            </a:prstGeom>
            <a:noFill/>
          </p:spPr>
          <p:txBody>
            <a:bodyPr wrap="none" rtlCol="0">
              <a:spAutoFit/>
            </a:bodyPr>
            <a:lstStyle/>
            <a:p>
              <a:r>
                <a:rPr lang="nb-NO" sz="1400" dirty="0" smtClean="0">
                  <a:latin typeface="Garamond" panose="02020404030301010803" pitchFamily="18" charset="0"/>
                </a:rPr>
                <a:t>.2</a:t>
              </a:r>
              <a:endParaRPr lang="en-US" sz="1400" dirty="0">
                <a:latin typeface="Garamond" panose="02020404030301010803" pitchFamily="18" charset="0"/>
              </a:endParaRPr>
            </a:p>
          </p:txBody>
        </p:sp>
        <p:sp>
          <p:nvSpPr>
            <p:cNvPr id="76" name="TextBox 75"/>
            <p:cNvSpPr txBox="1"/>
            <p:nvPr/>
          </p:nvSpPr>
          <p:spPr>
            <a:xfrm>
              <a:off x="4667913" y="3688786"/>
              <a:ext cx="309700" cy="307777"/>
            </a:xfrm>
            <a:prstGeom prst="rect">
              <a:avLst/>
            </a:prstGeom>
            <a:noFill/>
          </p:spPr>
          <p:txBody>
            <a:bodyPr wrap="none" rtlCol="0">
              <a:spAutoFit/>
            </a:bodyPr>
            <a:lstStyle/>
            <a:p>
              <a:r>
                <a:rPr lang="nb-NO" sz="1400" dirty="0" smtClean="0">
                  <a:latin typeface="Garamond" panose="02020404030301010803" pitchFamily="18" charset="0"/>
                </a:rPr>
                <a:t>.3</a:t>
              </a:r>
              <a:endParaRPr lang="en-US" sz="1400" dirty="0">
                <a:latin typeface="Garamond" panose="02020404030301010803" pitchFamily="18" charset="0"/>
              </a:endParaRPr>
            </a:p>
          </p:txBody>
        </p:sp>
        <p:sp>
          <p:nvSpPr>
            <p:cNvPr id="77" name="TextBox 76"/>
            <p:cNvSpPr txBox="1"/>
            <p:nvPr/>
          </p:nvSpPr>
          <p:spPr>
            <a:xfrm>
              <a:off x="4639044" y="3114983"/>
              <a:ext cx="309700" cy="307777"/>
            </a:xfrm>
            <a:prstGeom prst="rect">
              <a:avLst/>
            </a:prstGeom>
            <a:noFill/>
          </p:spPr>
          <p:txBody>
            <a:bodyPr wrap="none" rtlCol="0">
              <a:spAutoFit/>
            </a:bodyPr>
            <a:lstStyle/>
            <a:p>
              <a:r>
                <a:rPr lang="nb-NO" sz="1400" dirty="0" smtClean="0">
                  <a:latin typeface="Garamond" panose="02020404030301010803" pitchFamily="18" charset="0"/>
                </a:rPr>
                <a:t>.4</a:t>
              </a:r>
              <a:endParaRPr lang="en-US" sz="1400" dirty="0">
                <a:latin typeface="Garamond" panose="02020404030301010803" pitchFamily="18" charset="0"/>
              </a:endParaRPr>
            </a:p>
          </p:txBody>
        </p:sp>
        <p:sp>
          <p:nvSpPr>
            <p:cNvPr id="78" name="TextBox 77"/>
            <p:cNvSpPr txBox="1"/>
            <p:nvPr/>
          </p:nvSpPr>
          <p:spPr>
            <a:xfrm>
              <a:off x="4662922" y="2510379"/>
              <a:ext cx="309700" cy="307777"/>
            </a:xfrm>
            <a:prstGeom prst="rect">
              <a:avLst/>
            </a:prstGeom>
            <a:noFill/>
          </p:spPr>
          <p:txBody>
            <a:bodyPr wrap="none" rtlCol="0">
              <a:spAutoFit/>
            </a:bodyPr>
            <a:lstStyle/>
            <a:p>
              <a:r>
                <a:rPr lang="nb-NO" sz="1400" dirty="0" smtClean="0">
                  <a:latin typeface="Garamond" panose="02020404030301010803" pitchFamily="18" charset="0"/>
                </a:rPr>
                <a:t>.5</a:t>
              </a:r>
              <a:endParaRPr lang="en-US" sz="1400" dirty="0">
                <a:latin typeface="Garamond" panose="02020404030301010803" pitchFamily="18" charset="0"/>
              </a:endParaRPr>
            </a:p>
          </p:txBody>
        </p:sp>
        <p:sp>
          <p:nvSpPr>
            <p:cNvPr id="79" name="TextBox 78"/>
            <p:cNvSpPr txBox="1"/>
            <p:nvPr/>
          </p:nvSpPr>
          <p:spPr>
            <a:xfrm>
              <a:off x="4673915" y="1940283"/>
              <a:ext cx="309700" cy="307777"/>
            </a:xfrm>
            <a:prstGeom prst="rect">
              <a:avLst/>
            </a:prstGeom>
            <a:noFill/>
          </p:spPr>
          <p:txBody>
            <a:bodyPr wrap="none" rtlCol="0">
              <a:spAutoFit/>
            </a:bodyPr>
            <a:lstStyle/>
            <a:p>
              <a:r>
                <a:rPr lang="nb-NO" sz="1400" dirty="0" smtClean="0">
                  <a:latin typeface="Garamond" panose="02020404030301010803" pitchFamily="18" charset="0"/>
                </a:rPr>
                <a:t>.6</a:t>
              </a:r>
              <a:endParaRPr lang="en-US" sz="1400" dirty="0">
                <a:latin typeface="Garamond" panose="02020404030301010803" pitchFamily="18" charset="0"/>
              </a:endParaRPr>
            </a:p>
          </p:txBody>
        </p:sp>
        <p:pic>
          <p:nvPicPr>
            <p:cNvPr id="80" name="Picture 79"/>
            <p:cNvPicPr>
              <a:picLocks noChangeAspect="1"/>
            </p:cNvPicPr>
            <p:nvPr/>
          </p:nvPicPr>
          <p:blipFill>
            <a:blip r:embed="rId3"/>
            <a:stretch>
              <a:fillRect/>
            </a:stretch>
          </p:blipFill>
          <p:spPr>
            <a:xfrm>
              <a:off x="4983614" y="1710437"/>
              <a:ext cx="6572115" cy="4088898"/>
            </a:xfrm>
            <a:prstGeom prst="rect">
              <a:avLst/>
            </a:prstGeom>
          </p:spPr>
        </p:pic>
        <p:sp>
          <p:nvSpPr>
            <p:cNvPr id="81" name="TextBox 80"/>
            <p:cNvSpPr txBox="1"/>
            <p:nvPr/>
          </p:nvSpPr>
          <p:spPr>
            <a:xfrm>
              <a:off x="10183736" y="1940283"/>
              <a:ext cx="1101905" cy="276999"/>
            </a:xfrm>
            <a:prstGeom prst="rect">
              <a:avLst/>
            </a:prstGeom>
            <a:noFill/>
          </p:spPr>
          <p:txBody>
            <a:bodyPr wrap="none" rtlCol="0">
              <a:spAutoFit/>
            </a:bodyPr>
            <a:lstStyle/>
            <a:p>
              <a:r>
                <a:rPr lang="nb-NO" sz="1200" dirty="0" smtClean="0">
                  <a:latin typeface="Garamond" panose="02020404030301010803" pitchFamily="18" charset="0"/>
                </a:rPr>
                <a:t>BARCELONA</a:t>
              </a:r>
              <a:endParaRPr lang="en-US" sz="1200" dirty="0">
                <a:latin typeface="Garamond" panose="02020404030301010803" pitchFamily="18" charset="0"/>
              </a:endParaRPr>
            </a:p>
          </p:txBody>
        </p:sp>
        <p:sp>
          <p:nvSpPr>
            <p:cNvPr id="82" name="TextBox 81"/>
            <p:cNvSpPr txBox="1"/>
            <p:nvPr/>
          </p:nvSpPr>
          <p:spPr>
            <a:xfrm>
              <a:off x="10183736" y="2137413"/>
              <a:ext cx="856325" cy="276999"/>
            </a:xfrm>
            <a:prstGeom prst="rect">
              <a:avLst/>
            </a:prstGeom>
            <a:noFill/>
          </p:spPr>
          <p:txBody>
            <a:bodyPr wrap="none" rtlCol="0">
              <a:spAutoFit/>
            </a:bodyPr>
            <a:lstStyle/>
            <a:p>
              <a:r>
                <a:rPr lang="nb-NO" sz="1200" dirty="0" smtClean="0">
                  <a:latin typeface="Garamond" panose="02020404030301010803" pitchFamily="18" charset="0"/>
                </a:rPr>
                <a:t>VALETTA</a:t>
              </a:r>
              <a:endParaRPr lang="en-US" sz="1200" dirty="0">
                <a:latin typeface="Garamond" panose="02020404030301010803" pitchFamily="18" charset="0"/>
              </a:endParaRPr>
            </a:p>
          </p:txBody>
        </p:sp>
        <p:sp>
          <p:nvSpPr>
            <p:cNvPr id="83" name="TextBox 82"/>
            <p:cNvSpPr txBox="1"/>
            <p:nvPr/>
          </p:nvSpPr>
          <p:spPr>
            <a:xfrm>
              <a:off x="10204897" y="2327507"/>
              <a:ext cx="814005" cy="276999"/>
            </a:xfrm>
            <a:prstGeom prst="rect">
              <a:avLst/>
            </a:prstGeom>
            <a:noFill/>
          </p:spPr>
          <p:txBody>
            <a:bodyPr wrap="none" rtlCol="0">
              <a:spAutoFit/>
            </a:bodyPr>
            <a:lstStyle/>
            <a:p>
              <a:r>
                <a:rPr lang="nb-NO" sz="1200" dirty="0" smtClean="0">
                  <a:latin typeface="Garamond" panose="02020404030301010803" pitchFamily="18" charset="0"/>
                </a:rPr>
                <a:t>TANGER</a:t>
              </a:r>
              <a:endParaRPr lang="en-US" sz="1200" dirty="0">
                <a:latin typeface="Garamond" panose="02020404030301010803" pitchFamily="18" charset="0"/>
              </a:endParaRPr>
            </a:p>
          </p:txBody>
        </p:sp>
        <p:sp>
          <p:nvSpPr>
            <p:cNvPr id="84" name="TextBox 83"/>
            <p:cNvSpPr txBox="1"/>
            <p:nvPr/>
          </p:nvSpPr>
          <p:spPr>
            <a:xfrm>
              <a:off x="10204897" y="2530636"/>
              <a:ext cx="687368" cy="276999"/>
            </a:xfrm>
            <a:prstGeom prst="rect">
              <a:avLst/>
            </a:prstGeom>
            <a:noFill/>
          </p:spPr>
          <p:txBody>
            <a:bodyPr wrap="none" rtlCol="0">
              <a:spAutoFit/>
            </a:bodyPr>
            <a:lstStyle/>
            <a:p>
              <a:r>
                <a:rPr lang="nb-NO" sz="1200" dirty="0" smtClean="0">
                  <a:latin typeface="Garamond" panose="02020404030301010803" pitchFamily="18" charset="0"/>
                </a:rPr>
                <a:t>CEUTA</a:t>
              </a:r>
              <a:endParaRPr lang="en-US" sz="1200" dirty="0">
                <a:latin typeface="Garamond" panose="02020404030301010803" pitchFamily="18" charset="0"/>
              </a:endParaRPr>
            </a:p>
          </p:txBody>
        </p:sp>
        <p:sp>
          <p:nvSpPr>
            <p:cNvPr id="85" name="TextBox 84"/>
            <p:cNvSpPr txBox="1"/>
            <p:nvPr/>
          </p:nvSpPr>
          <p:spPr>
            <a:xfrm>
              <a:off x="10204897" y="2737632"/>
              <a:ext cx="914353" cy="276999"/>
            </a:xfrm>
            <a:prstGeom prst="rect">
              <a:avLst/>
            </a:prstGeom>
            <a:noFill/>
          </p:spPr>
          <p:txBody>
            <a:bodyPr wrap="none" rtlCol="0">
              <a:spAutoFit/>
            </a:bodyPr>
            <a:lstStyle/>
            <a:p>
              <a:r>
                <a:rPr lang="nb-NO" sz="1200" dirty="0" smtClean="0">
                  <a:latin typeface="Garamond" panose="02020404030301010803" pitchFamily="18" charset="0"/>
                </a:rPr>
                <a:t>ISTANBUL</a:t>
              </a:r>
              <a:endParaRPr lang="en-US" sz="1200" dirty="0">
                <a:latin typeface="Garamond" panose="02020404030301010803" pitchFamily="18" charset="0"/>
              </a:endParaRPr>
            </a:p>
          </p:txBody>
        </p:sp>
        <p:sp>
          <p:nvSpPr>
            <p:cNvPr id="86" name="TextBox 85"/>
            <p:cNvSpPr txBox="1"/>
            <p:nvPr/>
          </p:nvSpPr>
          <p:spPr>
            <a:xfrm>
              <a:off x="10204896" y="2951711"/>
              <a:ext cx="1023037" cy="276999"/>
            </a:xfrm>
            <a:prstGeom prst="rect">
              <a:avLst/>
            </a:prstGeom>
            <a:noFill/>
          </p:spPr>
          <p:txBody>
            <a:bodyPr wrap="none" rtlCol="0">
              <a:spAutoFit/>
            </a:bodyPr>
            <a:lstStyle/>
            <a:p>
              <a:r>
                <a:rPr lang="nb-NO" sz="1200" dirty="0" smtClean="0">
                  <a:latin typeface="Garamond" panose="02020404030301010803" pitchFamily="18" charset="0"/>
                </a:rPr>
                <a:t>ALGECIRAS</a:t>
              </a:r>
              <a:endParaRPr lang="en-US" sz="1200" dirty="0">
                <a:latin typeface="Garamond" panose="02020404030301010803" pitchFamily="18" charset="0"/>
              </a:endParaRPr>
            </a:p>
          </p:txBody>
        </p:sp>
        <p:sp>
          <p:nvSpPr>
            <p:cNvPr id="87" name="TextBox 86"/>
            <p:cNvSpPr txBox="1"/>
            <p:nvPr/>
          </p:nvSpPr>
          <p:spPr>
            <a:xfrm>
              <a:off x="10204895" y="3147392"/>
              <a:ext cx="1023678" cy="276999"/>
            </a:xfrm>
            <a:prstGeom prst="rect">
              <a:avLst/>
            </a:prstGeom>
            <a:noFill/>
          </p:spPr>
          <p:txBody>
            <a:bodyPr wrap="none" rtlCol="0">
              <a:spAutoFit/>
            </a:bodyPr>
            <a:lstStyle/>
            <a:p>
              <a:r>
                <a:rPr lang="nb-NO" sz="1200" dirty="0" smtClean="0">
                  <a:latin typeface="Garamond" panose="02020404030301010803" pitchFamily="18" charset="0"/>
                </a:rPr>
                <a:t>GIBRALTAR</a:t>
              </a:r>
              <a:endParaRPr lang="en-US" sz="1200" dirty="0">
                <a:latin typeface="Garamond" panose="02020404030301010803" pitchFamily="18" charset="0"/>
              </a:endParaRPr>
            </a:p>
          </p:txBody>
        </p:sp>
      </p:grpSp>
      <p:sp>
        <p:nvSpPr>
          <p:cNvPr id="2" name="Rectangle 1"/>
          <p:cNvSpPr/>
          <p:nvPr/>
        </p:nvSpPr>
        <p:spPr>
          <a:xfrm>
            <a:off x="9914021" y="1669270"/>
            <a:ext cx="1742138" cy="1564504"/>
          </a:xfrm>
          <a:prstGeom prst="rect">
            <a:avLst/>
          </a:prstGeom>
          <a:noFill/>
          <a:ln w="25400">
            <a:solidFill>
              <a:srgbClr val="0334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7800400" y="5177219"/>
            <a:ext cx="814647" cy="400110"/>
          </a:xfrm>
          <a:prstGeom prst="rect">
            <a:avLst/>
          </a:prstGeom>
          <a:noFill/>
        </p:spPr>
        <p:txBody>
          <a:bodyPr wrap="none" rtlCol="0">
            <a:spAutoFit/>
          </a:bodyPr>
          <a:lstStyle/>
          <a:p>
            <a:r>
              <a:rPr lang="en-US" sz="2000" dirty="0" smtClean="0">
                <a:latin typeface="Garamond" panose="02020404030301010803" pitchFamily="18" charset="0"/>
              </a:rPr>
              <a:t>Hours</a:t>
            </a:r>
            <a:endParaRPr lang="en-US" sz="2000" dirty="0">
              <a:latin typeface="Garamond" panose="02020404030301010803" pitchFamily="18" charset="0"/>
            </a:endParaRPr>
          </a:p>
        </p:txBody>
      </p:sp>
      <p:sp>
        <p:nvSpPr>
          <p:cNvPr id="37" name="TextBox 36"/>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EMPIRICAL STUDY</a:t>
            </a:r>
            <a:endParaRPr lang="en-US" sz="3600" dirty="0">
              <a:solidFill>
                <a:srgbClr val="344A5F"/>
              </a:solidFill>
              <a:latin typeface="Glacial Indifference" pitchFamily="50" charset="0"/>
            </a:endParaRPr>
          </a:p>
        </p:txBody>
      </p:sp>
      <p:sp>
        <p:nvSpPr>
          <p:cNvPr id="38" name="Freeform 37"/>
          <p:cNvSpPr>
            <a:spLocks/>
          </p:cNvSpPr>
          <p:nvPr/>
        </p:nvSpPr>
        <p:spPr>
          <a:xfrm>
            <a:off x="11424983" y="6534000"/>
            <a:ext cx="756000" cy="324000"/>
          </a:xfrm>
          <a:custGeom>
            <a:avLst/>
            <a:gdLst>
              <a:gd name="connsiteX0" fmla="*/ 0 w 3505200"/>
              <a:gd name="connsiteY0" fmla="*/ 1270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12700 h 946150"/>
              <a:gd name="connsiteX0" fmla="*/ 0 w 3505200"/>
              <a:gd name="connsiteY0" fmla="*/ 635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6350 h 946150"/>
              <a:gd name="connsiteX0" fmla="*/ 0 w 3505200"/>
              <a:gd name="connsiteY0" fmla="*/ 6350 h 958850"/>
              <a:gd name="connsiteX1" fmla="*/ 3492500 w 3505200"/>
              <a:gd name="connsiteY1" fmla="*/ 0 h 958850"/>
              <a:gd name="connsiteX2" fmla="*/ 3505200 w 3505200"/>
              <a:gd name="connsiteY2" fmla="*/ 958850 h 958850"/>
              <a:gd name="connsiteX3" fmla="*/ 0 w 3505200"/>
              <a:gd name="connsiteY3" fmla="*/ 946150 h 958850"/>
              <a:gd name="connsiteX4" fmla="*/ 736600 w 3505200"/>
              <a:gd name="connsiteY4" fmla="*/ 463550 h 958850"/>
              <a:gd name="connsiteX5" fmla="*/ 0 w 3505200"/>
              <a:gd name="connsiteY5" fmla="*/ 6350 h 95885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398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525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017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876300 h 952500"/>
              <a:gd name="connsiteX4" fmla="*/ 736600 w 3505200"/>
              <a:gd name="connsiteY4" fmla="*/ 457200 h 952500"/>
              <a:gd name="connsiteX5" fmla="*/ 0 w 3505200"/>
              <a:gd name="connsiteY5" fmla="*/ 0 h 952500"/>
              <a:gd name="connsiteX0" fmla="*/ 0 w 3505200"/>
              <a:gd name="connsiteY0" fmla="*/ 0 h 876300"/>
              <a:gd name="connsiteX1" fmla="*/ 3505200 w 3505200"/>
              <a:gd name="connsiteY1" fmla="*/ 6350 h 876300"/>
              <a:gd name="connsiteX2" fmla="*/ 3505200 w 3505200"/>
              <a:gd name="connsiteY2" fmla="*/ 876300 h 876300"/>
              <a:gd name="connsiteX3" fmla="*/ 0 w 3505200"/>
              <a:gd name="connsiteY3" fmla="*/ 876300 h 876300"/>
              <a:gd name="connsiteX4" fmla="*/ 736600 w 3505200"/>
              <a:gd name="connsiteY4" fmla="*/ 457200 h 876300"/>
              <a:gd name="connsiteX5" fmla="*/ 0 w 35052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876300">
                <a:moveTo>
                  <a:pt x="0" y="0"/>
                </a:moveTo>
                <a:lnTo>
                  <a:pt x="3505200" y="6350"/>
                </a:lnTo>
                <a:lnTo>
                  <a:pt x="3505200" y="876300"/>
                </a:lnTo>
                <a:lnTo>
                  <a:pt x="0" y="876300"/>
                </a:lnTo>
                <a:lnTo>
                  <a:pt x="736600" y="457200"/>
                </a:lnTo>
                <a:lnTo>
                  <a:pt x="0" y="0"/>
                </a:lnTo>
                <a:close/>
              </a:path>
            </a:pathLst>
          </a:custGeom>
          <a:solidFill>
            <a:srgbClr val="344A5F">
              <a:alpha val="69000"/>
            </a:srgbClr>
          </a:solidFill>
          <a:ln>
            <a:solidFill>
              <a:srgbClr val="F3AE4E">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smtClean="0">
                <a:latin typeface="Glacial Indifference" pitchFamily="50" charset="0"/>
              </a:rPr>
              <a:t>22</a:t>
            </a:r>
            <a:endParaRPr lang="en-US" sz="2000" dirty="0">
              <a:latin typeface="Glacial Indifference" pitchFamily="50" charset="0"/>
            </a:endParaRPr>
          </a:p>
        </p:txBody>
      </p:sp>
    </p:spTree>
    <p:extLst>
      <p:ext uri="{BB962C8B-B14F-4D97-AF65-F5344CB8AC3E}">
        <p14:creationId xmlns:p14="http://schemas.microsoft.com/office/powerpoint/2010/main" val="7309979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8738" y="1325309"/>
            <a:ext cx="11466391" cy="5032375"/>
          </a:xfrm>
        </p:spPr>
        <p:txBody>
          <a:bodyPr>
            <a:normAutofit fontScale="70000" lnSpcReduction="20000"/>
          </a:bodyPr>
          <a:lstStyle/>
          <a:p>
            <a:pPr marL="0" indent="0" algn="just">
              <a:lnSpc>
                <a:spcPct val="125000"/>
              </a:lnSpc>
              <a:buFont typeface="Garamond" panose="02020404030301010803" pitchFamily="18" charset="0"/>
              <a:buChar char="–"/>
            </a:pPr>
            <a:r>
              <a:rPr lang="en-US" sz="3300" dirty="0" smtClean="0">
                <a:solidFill>
                  <a:srgbClr val="344A5F"/>
                </a:solidFill>
                <a:latin typeface="Glacial Indifference" pitchFamily="50" charset="0"/>
              </a:rPr>
              <a:t>The algorithm is capable of recognizing the irregular shape of vessels at anchor and detecting a large number of operations (Gibraltar comparison)</a:t>
            </a:r>
          </a:p>
          <a:p>
            <a:pPr marL="0" indent="0" algn="just">
              <a:lnSpc>
                <a:spcPct val="125000"/>
              </a:lnSpc>
              <a:buFont typeface="Garamond" panose="02020404030301010803" pitchFamily="18" charset="0"/>
              <a:buChar char="–"/>
            </a:pPr>
            <a:r>
              <a:rPr lang="en-US" sz="3300" dirty="0" smtClean="0">
                <a:solidFill>
                  <a:srgbClr val="344A5F"/>
                </a:solidFill>
                <a:latin typeface="Glacial Indifference" pitchFamily="50" charset="0"/>
              </a:rPr>
              <a:t>The reliability of the algorithm depends on the number and quality of sequential AIS observations</a:t>
            </a:r>
          </a:p>
          <a:p>
            <a:pPr marL="0" indent="0" algn="just">
              <a:lnSpc>
                <a:spcPct val="125000"/>
              </a:lnSpc>
              <a:buFont typeface="Garamond" panose="02020404030301010803" pitchFamily="18" charset="0"/>
              <a:buChar char="–"/>
            </a:pPr>
            <a:r>
              <a:rPr lang="en-US" sz="3300" dirty="0" smtClean="0">
                <a:solidFill>
                  <a:srgbClr val="344A5F"/>
                </a:solidFill>
                <a:latin typeface="Glacial Indifference" pitchFamily="50" charset="0"/>
              </a:rPr>
              <a:t>DBSCAN proves to be correct when recognizing anchoring patterns and the algorithm proves to work properly for recognizing bunkering operation</a:t>
            </a:r>
          </a:p>
          <a:p>
            <a:pPr marL="0" indent="0" algn="just">
              <a:lnSpc>
                <a:spcPct val="125000"/>
              </a:lnSpc>
              <a:buFont typeface="Garamond" panose="02020404030301010803" pitchFamily="18" charset="0"/>
              <a:buChar char="–"/>
            </a:pPr>
            <a:r>
              <a:rPr lang="en-US" sz="3300" dirty="0" smtClean="0">
                <a:solidFill>
                  <a:srgbClr val="344A5F"/>
                </a:solidFill>
                <a:latin typeface="Glacial Indifference" pitchFamily="50" charset="0"/>
              </a:rPr>
              <a:t>Shipping practitioners can benefit from the implementation as the results are customizable to different settings</a:t>
            </a:r>
            <a:endParaRPr lang="en-US" sz="3300" dirty="0">
              <a:solidFill>
                <a:srgbClr val="344A5F"/>
              </a:solidFill>
              <a:latin typeface="Glacial Indifference" pitchFamily="50" charset="0"/>
            </a:endParaRPr>
          </a:p>
          <a:p>
            <a:pPr marL="0" indent="0" algn="just">
              <a:lnSpc>
                <a:spcPct val="125000"/>
              </a:lnSpc>
              <a:buFont typeface="Garamond" panose="02020404030301010803" pitchFamily="18" charset="0"/>
              <a:buChar char="–"/>
            </a:pPr>
            <a:r>
              <a:rPr lang="en-US" sz="3300" dirty="0" smtClean="0">
                <a:solidFill>
                  <a:srgbClr val="344A5F"/>
                </a:solidFill>
                <a:latin typeface="Glacial Indifference" pitchFamily="50" charset="0"/>
              </a:rPr>
              <a:t>Future research should extend the bunkering port competition analysis to a global scale.</a:t>
            </a:r>
          </a:p>
          <a:p>
            <a:pPr marL="0" indent="0" algn="just">
              <a:lnSpc>
                <a:spcPct val="125000"/>
              </a:lnSpc>
              <a:buFont typeface="Garamond" panose="02020404030301010803" pitchFamily="18" charset="0"/>
              <a:buChar char="–"/>
            </a:pPr>
            <a:r>
              <a:rPr lang="en-US" sz="3300" dirty="0" smtClean="0">
                <a:solidFill>
                  <a:srgbClr val="344A5F"/>
                </a:solidFill>
                <a:latin typeface="Glacial Indifference" pitchFamily="50" charset="0"/>
              </a:rPr>
              <a:t>Waiting and service times will be an important input in the bunkering location optimization problem</a:t>
            </a:r>
          </a:p>
          <a:p>
            <a:pPr marL="0" indent="0">
              <a:buNone/>
            </a:pPr>
            <a:endParaRPr lang="en-US" dirty="0"/>
          </a:p>
        </p:txBody>
      </p:sp>
      <p:sp>
        <p:nvSpPr>
          <p:cNvPr id="19" name="Slide Number Placeholder 3"/>
          <p:cNvSpPr txBox="1">
            <a:spLocks/>
          </p:cNvSpPr>
          <p:nvPr/>
        </p:nvSpPr>
        <p:spPr>
          <a:xfrm>
            <a:off x="9355566" y="65732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smtClean="0">
                <a:solidFill>
                  <a:schemeClr val="bg1"/>
                </a:solidFill>
              </a:rPr>
              <a:t>23</a:t>
            </a:r>
            <a:endParaRPr lang="en-US" sz="1800" dirty="0">
              <a:solidFill>
                <a:schemeClr val="bg1"/>
              </a:solidFill>
            </a:endParaRPr>
          </a:p>
        </p:txBody>
      </p:sp>
      <p:sp>
        <p:nvSpPr>
          <p:cNvPr id="14" name="TextBox 13"/>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CONCLUSIONS</a:t>
            </a:r>
            <a:endParaRPr lang="en-US" sz="3600" dirty="0">
              <a:solidFill>
                <a:srgbClr val="344A5F"/>
              </a:solidFill>
              <a:latin typeface="Glacial Indifference" pitchFamily="50" charset="0"/>
            </a:endParaRPr>
          </a:p>
        </p:txBody>
      </p:sp>
    </p:spTree>
    <p:extLst>
      <p:ext uri="{BB962C8B-B14F-4D97-AF65-F5344CB8AC3E}">
        <p14:creationId xmlns:p14="http://schemas.microsoft.com/office/powerpoint/2010/main" val="38000556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12192000" cy="6858000"/>
          </a:xfrm>
          <a:prstGeom prst="rect">
            <a:avLst/>
          </a:prstGeom>
        </p:spPr>
      </p:pic>
      <p:sp>
        <p:nvSpPr>
          <p:cNvPr id="8" name="TextBox 7"/>
          <p:cNvSpPr txBox="1"/>
          <p:nvPr/>
        </p:nvSpPr>
        <p:spPr>
          <a:xfrm>
            <a:off x="4371808" y="2561405"/>
            <a:ext cx="3448381" cy="1384995"/>
          </a:xfrm>
          <a:prstGeom prst="rect">
            <a:avLst/>
          </a:prstGeom>
          <a:noFill/>
        </p:spPr>
        <p:txBody>
          <a:bodyPr wrap="none" rtlCol="0">
            <a:spAutoFit/>
          </a:bodyPr>
          <a:lstStyle/>
          <a:p>
            <a:pPr algn="ctr"/>
            <a:r>
              <a:rPr lang="nb-NO" sz="4800" b="1" dirty="0" smtClean="0">
                <a:solidFill>
                  <a:srgbClr val="344A5F"/>
                </a:solidFill>
                <a:latin typeface="Glacial Indifference" pitchFamily="50" charset="0"/>
              </a:rPr>
              <a:t>01</a:t>
            </a:r>
          </a:p>
          <a:p>
            <a:pPr algn="ctr"/>
            <a:r>
              <a:rPr lang="nb-NO" sz="3600" b="1" dirty="0" smtClean="0">
                <a:solidFill>
                  <a:srgbClr val="344A5F"/>
                </a:solidFill>
                <a:latin typeface="Glacial Indifference" pitchFamily="50" charset="0"/>
              </a:rPr>
              <a:t>INTRODUCTION</a:t>
            </a:r>
            <a:endParaRPr lang="en-US" sz="3600" b="1" dirty="0">
              <a:solidFill>
                <a:srgbClr val="344A5F"/>
              </a:solidFill>
              <a:latin typeface="Glacial Indifference" pitchFamily="50" charset="0"/>
            </a:endParaRPr>
          </a:p>
        </p:txBody>
      </p:sp>
      <p:graphicFrame>
        <p:nvGraphicFramePr>
          <p:cNvPr id="10" name="Chart 9"/>
          <p:cNvGraphicFramePr/>
          <p:nvPr>
            <p:extLst>
              <p:ext uri="{D42A27DB-BD31-4B8C-83A1-F6EECF244321}">
                <p14:modId xmlns:p14="http://schemas.microsoft.com/office/powerpoint/2010/main" val="3345434737"/>
              </p:ext>
            </p:extLst>
          </p:nvPr>
        </p:nvGraphicFramePr>
        <p:xfrm>
          <a:off x="2031999"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100050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
            <a:ext cx="12192000" cy="6858000"/>
          </a:xfrm>
          <a:prstGeom prst="rect">
            <a:avLst/>
          </a:prstGeom>
        </p:spPr>
      </p:pic>
      <p:graphicFrame>
        <p:nvGraphicFramePr>
          <p:cNvPr id="10" name="Chart 9"/>
          <p:cNvGraphicFramePr/>
          <p:nvPr>
            <p:extLst>
              <p:ext uri="{D42A27DB-BD31-4B8C-83A1-F6EECF244321}">
                <p14:modId xmlns:p14="http://schemas.microsoft.com/office/powerpoint/2010/main" val="1448648151"/>
              </p:ext>
            </p:extLst>
          </p:nvPr>
        </p:nvGraphicFramePr>
        <p:xfrm>
          <a:off x="2031999" y="719666"/>
          <a:ext cx="81280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5129228" y="3105833"/>
            <a:ext cx="1933542" cy="646331"/>
          </a:xfrm>
          <a:prstGeom prst="rect">
            <a:avLst/>
          </a:prstGeom>
          <a:noFill/>
        </p:spPr>
        <p:txBody>
          <a:bodyPr wrap="none" rtlCol="0">
            <a:spAutoFit/>
          </a:bodyPr>
          <a:lstStyle/>
          <a:p>
            <a:pPr algn="ctr"/>
            <a:r>
              <a:rPr lang="nb-NO" sz="3600" b="1" dirty="0" smtClean="0">
                <a:solidFill>
                  <a:srgbClr val="344A5F"/>
                </a:solidFill>
                <a:latin typeface="Glacial Indifference" pitchFamily="50" charset="0"/>
              </a:rPr>
              <a:t>THANKS</a:t>
            </a:r>
            <a:endParaRPr lang="en-US" sz="3600" b="1" dirty="0">
              <a:solidFill>
                <a:srgbClr val="344A5F"/>
              </a:solidFill>
              <a:latin typeface="Glacial Indifference" pitchFamily="50" charset="0"/>
            </a:endParaRPr>
          </a:p>
        </p:txBody>
      </p:sp>
    </p:spTree>
    <p:extLst>
      <p:ext uri="{BB962C8B-B14F-4D97-AF65-F5344CB8AC3E}">
        <p14:creationId xmlns:p14="http://schemas.microsoft.com/office/powerpoint/2010/main" val="3178347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45610" y="2424620"/>
            <a:ext cx="9366725" cy="4310569"/>
          </a:xfrm>
          <a:prstGeom prst="rect">
            <a:avLst/>
          </a:prstGeom>
        </p:spPr>
      </p:pic>
      <p:sp>
        <p:nvSpPr>
          <p:cNvPr id="6" name="TextBox 5"/>
          <p:cNvSpPr txBox="1"/>
          <p:nvPr/>
        </p:nvSpPr>
        <p:spPr>
          <a:xfrm>
            <a:off x="1201522" y="260291"/>
            <a:ext cx="9023054" cy="1323439"/>
          </a:xfrm>
          <a:prstGeom prst="rect">
            <a:avLst/>
          </a:prstGeom>
          <a:noFill/>
        </p:spPr>
        <p:txBody>
          <a:bodyPr wrap="square" rtlCol="0">
            <a:spAutoFit/>
          </a:bodyPr>
          <a:lstStyle/>
          <a:p>
            <a:r>
              <a:rPr lang="en-US" sz="1600" dirty="0" smtClean="0">
                <a:solidFill>
                  <a:srgbClr val="344A5F"/>
                </a:solidFill>
                <a:latin typeface="Glacial Indifference" pitchFamily="50" charset="0"/>
              </a:rPr>
              <a:t>For additional information and to compare ports results from this study, visit:</a:t>
            </a:r>
          </a:p>
          <a:p>
            <a:r>
              <a:rPr lang="en-US" sz="1600" b="1" dirty="0" smtClean="0">
                <a:solidFill>
                  <a:srgbClr val="344A5F"/>
                </a:solidFill>
                <a:latin typeface="Glacial Indifference" pitchFamily="50" charset="0"/>
              </a:rPr>
              <a:t>bunker.gabrielfuentes.org</a:t>
            </a:r>
          </a:p>
          <a:p>
            <a:endParaRPr lang="en-US" sz="1600" i="1" dirty="0" smtClean="0">
              <a:solidFill>
                <a:srgbClr val="344A5F"/>
              </a:solidFill>
              <a:latin typeface="Glacial Indifference" pitchFamily="50" charset="0"/>
            </a:endParaRPr>
          </a:p>
          <a:p>
            <a:r>
              <a:rPr lang="en-US" sz="1600" i="1" dirty="0" smtClean="0">
                <a:solidFill>
                  <a:srgbClr val="344A5F"/>
                </a:solidFill>
                <a:latin typeface="Glacial Indifference" pitchFamily="50" charset="0"/>
              </a:rPr>
              <a:t>Repository</a:t>
            </a:r>
            <a:r>
              <a:rPr lang="en-US" sz="1600" i="1" dirty="0" smtClean="0">
                <a:solidFill>
                  <a:srgbClr val="344A5F"/>
                </a:solidFill>
                <a:latin typeface="Glacial Indifference" pitchFamily="50" charset="0"/>
              </a:rPr>
              <a:t>: github.com/</a:t>
            </a:r>
            <a:r>
              <a:rPr lang="en-US" sz="1600" i="1" dirty="0" err="1" smtClean="0">
                <a:solidFill>
                  <a:srgbClr val="344A5F"/>
                </a:solidFill>
                <a:latin typeface="Glacial Indifference" pitchFamily="50" charset="0"/>
              </a:rPr>
              <a:t>gabrielfuenmar</a:t>
            </a:r>
            <a:endParaRPr lang="en-US" sz="1600" i="1" dirty="0" smtClean="0">
              <a:solidFill>
                <a:srgbClr val="344A5F"/>
              </a:solidFill>
              <a:latin typeface="Glacial Indifference" pitchFamily="50" charset="0"/>
            </a:endParaRPr>
          </a:p>
          <a:p>
            <a:r>
              <a:rPr lang="en-US" sz="1600" i="1" dirty="0" smtClean="0">
                <a:solidFill>
                  <a:srgbClr val="344A5F"/>
                </a:solidFill>
                <a:latin typeface="Glacial Indifference" pitchFamily="50" charset="0"/>
              </a:rPr>
              <a:t>Additional questions: gabriel.fuentes@snf.no</a:t>
            </a:r>
          </a:p>
        </p:txBody>
      </p:sp>
    </p:spTree>
    <p:extLst>
      <p:ext uri="{BB962C8B-B14F-4D97-AF65-F5344CB8AC3E}">
        <p14:creationId xmlns:p14="http://schemas.microsoft.com/office/powerpoint/2010/main" val="11751279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8738" y="1272988"/>
            <a:ext cx="11374034" cy="5159710"/>
          </a:xfrm>
        </p:spPr>
        <p:txBody>
          <a:bodyPr>
            <a:normAutofit fontScale="92500" lnSpcReduction="10000"/>
          </a:bodyPr>
          <a:lstStyle/>
          <a:p>
            <a:pPr marL="0" indent="0" algn="just">
              <a:buNone/>
            </a:pPr>
            <a:r>
              <a:rPr lang="en-US" dirty="0" smtClean="0">
                <a:latin typeface="Glacial Indifference" pitchFamily="50" charset="0"/>
              </a:rPr>
              <a:t>-</a:t>
            </a:r>
            <a:r>
              <a:rPr lang="en-US" sz="2500" dirty="0" smtClean="0">
                <a:latin typeface="Glacial Indifference" pitchFamily="50" charset="0"/>
              </a:rPr>
              <a:t> </a:t>
            </a:r>
            <a:r>
              <a:rPr lang="en-US" sz="2500" dirty="0" smtClean="0">
                <a:solidFill>
                  <a:srgbClr val="344A5F"/>
                </a:solidFill>
                <a:latin typeface="Glacial Indifference" pitchFamily="50" charset="0"/>
              </a:rPr>
              <a:t>Bunkering is an unavoidable and important activity for suppliers, ship operators and ports</a:t>
            </a:r>
          </a:p>
          <a:p>
            <a:pPr marL="0" indent="0" algn="just">
              <a:buNone/>
            </a:pPr>
            <a:r>
              <a:rPr lang="en-US" sz="2500" dirty="0" smtClean="0">
                <a:solidFill>
                  <a:srgbClr val="344A5F"/>
                </a:solidFill>
                <a:latin typeface="Glacial Indifference" pitchFamily="50" charset="0"/>
              </a:rPr>
              <a:t>- Few papers are dedicated to bunkering port competition. Those that have, make use of qualitative techniques on case studies (Lam, J.S.L. et al., 2011; Acosta, M. et al., 2011)</a:t>
            </a:r>
          </a:p>
          <a:p>
            <a:pPr marL="0" indent="0" algn="just">
              <a:buNone/>
            </a:pPr>
            <a:r>
              <a:rPr lang="en-US" sz="2500" dirty="0" smtClean="0">
                <a:solidFill>
                  <a:srgbClr val="344A5F"/>
                </a:solidFill>
                <a:latin typeface="Glacial Indifference" pitchFamily="50" charset="0"/>
              </a:rPr>
              <a:t>- Bunker location optimization models benefits when using real data (Yao et al., 2012) and when service/waiting times are modelled (Aydin et al., 2017)</a:t>
            </a:r>
          </a:p>
          <a:p>
            <a:pPr marL="0" indent="0" algn="just">
              <a:buNone/>
            </a:pPr>
            <a:r>
              <a:rPr lang="en-US" sz="2500" dirty="0" smtClean="0">
                <a:solidFill>
                  <a:srgbClr val="344A5F"/>
                </a:solidFill>
                <a:latin typeface="Glacial Indifference" pitchFamily="50" charset="0"/>
              </a:rPr>
              <a:t>- Literature gaps:</a:t>
            </a:r>
          </a:p>
          <a:p>
            <a:pPr lvl="1" algn="just"/>
            <a:r>
              <a:rPr lang="en-US" sz="2500" dirty="0" smtClean="0">
                <a:solidFill>
                  <a:srgbClr val="344A5F"/>
                </a:solidFill>
                <a:latin typeface="Glacial Indifference" pitchFamily="50" charset="0"/>
              </a:rPr>
              <a:t>Need for a standardized method for collecting micro level bunkering information</a:t>
            </a:r>
          </a:p>
          <a:p>
            <a:pPr lvl="1" algn="just"/>
            <a:r>
              <a:rPr lang="en-US" sz="2500" dirty="0" smtClean="0">
                <a:solidFill>
                  <a:srgbClr val="344A5F"/>
                </a:solidFill>
                <a:latin typeface="Glacial Indifference" pitchFamily="50" charset="0"/>
              </a:rPr>
              <a:t>Optimization models needs to expand to take into account waiting/service times</a:t>
            </a:r>
          </a:p>
          <a:p>
            <a:pPr lvl="1" algn="just"/>
            <a:r>
              <a:rPr lang="en-US" sz="2500" dirty="0" smtClean="0">
                <a:solidFill>
                  <a:srgbClr val="344A5F"/>
                </a:solidFill>
                <a:latin typeface="Glacial Indifference" pitchFamily="50" charset="0"/>
              </a:rPr>
              <a:t>Vessel pattern recognition algorithms needs to cater for more granular information </a:t>
            </a:r>
          </a:p>
          <a:p>
            <a:pPr marL="0" indent="0" algn="just">
              <a:buNone/>
            </a:pPr>
            <a:r>
              <a:rPr lang="en-US" sz="2500" dirty="0" smtClean="0">
                <a:solidFill>
                  <a:srgbClr val="344A5F"/>
                </a:solidFill>
                <a:latin typeface="Glacial Indifference" pitchFamily="50" charset="0"/>
              </a:rPr>
              <a:t>- This paper is about 1) a methodology to collect bunkering statistics from AIS data using the Mediterranean Sea and Marmara Sea information and 2) the validation of the results when compared statistically and against former qualitative studies.</a:t>
            </a:r>
          </a:p>
          <a:p>
            <a:pPr marL="0" indent="0" algn="just">
              <a:buNone/>
            </a:pPr>
            <a:r>
              <a:rPr lang="en-US" sz="2500" dirty="0" smtClean="0">
                <a:solidFill>
                  <a:srgbClr val="344A5F"/>
                </a:solidFill>
                <a:latin typeface="Glacial Indifference" pitchFamily="50" charset="0"/>
              </a:rPr>
              <a:t>- The methodology is transferable to any setting</a:t>
            </a:r>
          </a:p>
          <a:p>
            <a:endParaRPr lang="en-US" dirty="0" smtClean="0"/>
          </a:p>
          <a:p>
            <a:endParaRPr lang="en-US" dirty="0"/>
          </a:p>
        </p:txBody>
      </p:sp>
      <p:sp>
        <p:nvSpPr>
          <p:cNvPr id="9" name="Freeform 8"/>
          <p:cNvSpPr>
            <a:spLocks/>
          </p:cNvSpPr>
          <p:nvPr/>
        </p:nvSpPr>
        <p:spPr>
          <a:xfrm>
            <a:off x="11436000" y="6534000"/>
            <a:ext cx="756000" cy="324000"/>
          </a:xfrm>
          <a:custGeom>
            <a:avLst/>
            <a:gdLst>
              <a:gd name="connsiteX0" fmla="*/ 0 w 3505200"/>
              <a:gd name="connsiteY0" fmla="*/ 1270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12700 h 946150"/>
              <a:gd name="connsiteX0" fmla="*/ 0 w 3505200"/>
              <a:gd name="connsiteY0" fmla="*/ 635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6350 h 946150"/>
              <a:gd name="connsiteX0" fmla="*/ 0 w 3505200"/>
              <a:gd name="connsiteY0" fmla="*/ 6350 h 958850"/>
              <a:gd name="connsiteX1" fmla="*/ 3492500 w 3505200"/>
              <a:gd name="connsiteY1" fmla="*/ 0 h 958850"/>
              <a:gd name="connsiteX2" fmla="*/ 3505200 w 3505200"/>
              <a:gd name="connsiteY2" fmla="*/ 958850 h 958850"/>
              <a:gd name="connsiteX3" fmla="*/ 0 w 3505200"/>
              <a:gd name="connsiteY3" fmla="*/ 946150 h 958850"/>
              <a:gd name="connsiteX4" fmla="*/ 736600 w 3505200"/>
              <a:gd name="connsiteY4" fmla="*/ 463550 h 958850"/>
              <a:gd name="connsiteX5" fmla="*/ 0 w 3505200"/>
              <a:gd name="connsiteY5" fmla="*/ 6350 h 95885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398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525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017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876300 h 952500"/>
              <a:gd name="connsiteX4" fmla="*/ 736600 w 3505200"/>
              <a:gd name="connsiteY4" fmla="*/ 457200 h 952500"/>
              <a:gd name="connsiteX5" fmla="*/ 0 w 3505200"/>
              <a:gd name="connsiteY5" fmla="*/ 0 h 952500"/>
              <a:gd name="connsiteX0" fmla="*/ 0 w 3505200"/>
              <a:gd name="connsiteY0" fmla="*/ 0 h 876300"/>
              <a:gd name="connsiteX1" fmla="*/ 3505200 w 3505200"/>
              <a:gd name="connsiteY1" fmla="*/ 6350 h 876300"/>
              <a:gd name="connsiteX2" fmla="*/ 3505200 w 3505200"/>
              <a:gd name="connsiteY2" fmla="*/ 876300 h 876300"/>
              <a:gd name="connsiteX3" fmla="*/ 0 w 3505200"/>
              <a:gd name="connsiteY3" fmla="*/ 876300 h 876300"/>
              <a:gd name="connsiteX4" fmla="*/ 736600 w 3505200"/>
              <a:gd name="connsiteY4" fmla="*/ 457200 h 876300"/>
              <a:gd name="connsiteX5" fmla="*/ 0 w 35052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876300">
                <a:moveTo>
                  <a:pt x="0" y="0"/>
                </a:moveTo>
                <a:lnTo>
                  <a:pt x="3505200" y="6350"/>
                </a:lnTo>
                <a:lnTo>
                  <a:pt x="3505200" y="876300"/>
                </a:lnTo>
                <a:lnTo>
                  <a:pt x="0" y="876300"/>
                </a:lnTo>
                <a:lnTo>
                  <a:pt x="736600" y="457200"/>
                </a:lnTo>
                <a:lnTo>
                  <a:pt x="0" y="0"/>
                </a:lnTo>
                <a:close/>
              </a:path>
            </a:pathLst>
          </a:custGeom>
          <a:solidFill>
            <a:srgbClr val="344A5F">
              <a:alpha val="69000"/>
            </a:srgbClr>
          </a:solidFill>
          <a:ln>
            <a:solidFill>
              <a:srgbClr val="F3AE4E">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smtClean="0">
                <a:latin typeface="Glacial Indifference" pitchFamily="50" charset="0"/>
              </a:rPr>
              <a:t>4</a:t>
            </a:r>
            <a:endParaRPr lang="en-US" sz="2000" dirty="0">
              <a:latin typeface="Glacial Indifference" pitchFamily="50" charset="0"/>
            </a:endParaRPr>
          </a:p>
        </p:txBody>
      </p:sp>
      <p:sp>
        <p:nvSpPr>
          <p:cNvPr id="5" name="TextBox 4"/>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INTRODUCTION</a:t>
            </a:r>
            <a:endParaRPr lang="en-US" sz="3600" dirty="0">
              <a:solidFill>
                <a:srgbClr val="344A5F"/>
              </a:solidFill>
              <a:latin typeface="Glacial Indifference" pitchFamily="50" charset="0"/>
            </a:endParaRPr>
          </a:p>
        </p:txBody>
      </p:sp>
    </p:spTree>
    <p:extLst>
      <p:ext uri="{BB962C8B-B14F-4D97-AF65-F5344CB8AC3E}">
        <p14:creationId xmlns:p14="http://schemas.microsoft.com/office/powerpoint/2010/main" val="10787506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1077926" y="5521938"/>
            <a:ext cx="9430417" cy="1202731"/>
          </a:xfrm>
          <a:prstGeom prst="rect">
            <a:avLst/>
          </a:prstGeom>
        </p:spPr>
      </p:pic>
      <p:sp>
        <p:nvSpPr>
          <p:cNvPr id="24" name="Rectangle 23"/>
          <p:cNvSpPr/>
          <p:nvPr/>
        </p:nvSpPr>
        <p:spPr>
          <a:xfrm>
            <a:off x="8924017" y="1657437"/>
            <a:ext cx="2870200" cy="3509678"/>
          </a:xfrm>
          <a:prstGeom prst="rect">
            <a:avLst/>
          </a:prstGeom>
          <a:solidFill>
            <a:srgbClr val="344A5F"/>
          </a:solidFill>
          <a:ln>
            <a:noFill/>
          </a:ln>
          <a:effectLst>
            <a:outerShdw blurRad="50800" dist="50800" dir="5400000" algn="ctr" rotWithShape="0">
              <a:srgbClr val="000000">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en-US" dirty="0" smtClean="0">
              <a:solidFill>
                <a:schemeClr val="bg1"/>
              </a:solidFill>
              <a:latin typeface="Garamond" panose="02020404030301010803" pitchFamily="18" charset="0"/>
            </a:endParaRPr>
          </a:p>
          <a:p>
            <a:pPr>
              <a:lnSpc>
                <a:spcPct val="120000"/>
              </a:lnSpc>
            </a:pPr>
            <a:endParaRPr lang="nb-NO" dirty="0" smtClean="0">
              <a:solidFill>
                <a:schemeClr val="bg1"/>
              </a:solidFill>
              <a:latin typeface="Garamond" panose="02020404030301010803" pitchFamily="18" charset="0"/>
            </a:endParaRPr>
          </a:p>
          <a:p>
            <a:pPr>
              <a:lnSpc>
                <a:spcPct val="120000"/>
              </a:lnSpc>
            </a:pPr>
            <a:endParaRPr lang="en-US" dirty="0" smtClean="0">
              <a:solidFill>
                <a:schemeClr val="bg1"/>
              </a:solidFill>
              <a:latin typeface="Garamond" panose="02020404030301010803" pitchFamily="18" charset="0"/>
            </a:endParaRPr>
          </a:p>
          <a:p>
            <a:pPr>
              <a:lnSpc>
                <a:spcPct val="120000"/>
              </a:lnSpc>
            </a:pPr>
            <a:endParaRPr lang="en-US" dirty="0">
              <a:solidFill>
                <a:schemeClr val="bg1"/>
              </a:solidFill>
              <a:latin typeface="Garamond" panose="02020404030301010803" pitchFamily="18" charset="0"/>
            </a:endParaRPr>
          </a:p>
        </p:txBody>
      </p:sp>
      <p:sp>
        <p:nvSpPr>
          <p:cNvPr id="11" name="Slide Number Placeholder 3"/>
          <p:cNvSpPr>
            <a:spLocks noGrp="1"/>
          </p:cNvSpPr>
          <p:nvPr>
            <p:ph type="sldNum" sz="quarter" idx="12"/>
          </p:nvPr>
        </p:nvSpPr>
        <p:spPr>
          <a:xfrm>
            <a:off x="8643668" y="6441281"/>
            <a:ext cx="2743200" cy="365125"/>
          </a:xfrm>
        </p:spPr>
        <p:txBody>
          <a:bodyPr/>
          <a:lstStyle/>
          <a:p>
            <a:fld id="{786F66BA-8B98-4219-87C6-235E87D41C98}" type="slidenum">
              <a:rPr lang="en-US" sz="1800" smtClean="0">
                <a:solidFill>
                  <a:schemeClr val="bg1"/>
                </a:solidFill>
              </a:rPr>
              <a:t>5</a:t>
            </a:fld>
            <a:endParaRPr lang="en-US" sz="1800" dirty="0">
              <a:solidFill>
                <a:schemeClr val="bg1"/>
              </a:solidFill>
            </a:endParaRPr>
          </a:p>
        </p:txBody>
      </p:sp>
      <p:sp>
        <p:nvSpPr>
          <p:cNvPr id="5" name="Rectangle 4"/>
          <p:cNvSpPr/>
          <p:nvPr/>
        </p:nvSpPr>
        <p:spPr>
          <a:xfrm>
            <a:off x="321583" y="1657437"/>
            <a:ext cx="2870200" cy="3509678"/>
          </a:xfrm>
          <a:prstGeom prst="rect">
            <a:avLst/>
          </a:prstGeom>
          <a:solidFill>
            <a:srgbClr val="F3AE4E">
              <a:alpha val="62000"/>
            </a:srgbClr>
          </a:solidFill>
          <a:ln>
            <a:noFill/>
          </a:ln>
          <a:effectLst>
            <a:outerShdw blurRad="50800" dist="50800" dir="5400000" algn="ctr" rotWithShape="0">
              <a:srgbClr val="000000">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187700" y="1657437"/>
            <a:ext cx="2870200" cy="3509678"/>
          </a:xfrm>
          <a:prstGeom prst="rect">
            <a:avLst/>
          </a:prstGeom>
          <a:solidFill>
            <a:srgbClr val="344A5F"/>
          </a:solidFill>
          <a:ln>
            <a:noFill/>
          </a:ln>
          <a:effectLst>
            <a:outerShdw blurRad="50800" dist="50800" dir="5400000" algn="ctr" rotWithShape="0">
              <a:srgbClr val="000000">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en-US" dirty="0">
              <a:solidFill>
                <a:schemeClr val="bg1"/>
              </a:solidFill>
              <a:latin typeface="Garamond" panose="02020404030301010803" pitchFamily="18" charset="0"/>
            </a:endParaRPr>
          </a:p>
        </p:txBody>
      </p:sp>
      <p:sp>
        <p:nvSpPr>
          <p:cNvPr id="23" name="Rectangle 22"/>
          <p:cNvSpPr/>
          <p:nvPr/>
        </p:nvSpPr>
        <p:spPr>
          <a:xfrm>
            <a:off x="6057900" y="1657437"/>
            <a:ext cx="2870200" cy="3509678"/>
          </a:xfrm>
          <a:prstGeom prst="rect">
            <a:avLst/>
          </a:prstGeom>
          <a:solidFill>
            <a:srgbClr val="F3AE4E">
              <a:alpha val="62000"/>
            </a:srgbClr>
          </a:solidFill>
          <a:ln>
            <a:noFill/>
          </a:ln>
          <a:effectLst>
            <a:outerShdw blurRad="50800" dist="50800" dir="5400000" algn="ctr" rotWithShape="0">
              <a:srgbClr val="000000">
                <a:alpha val="5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nb-NO" dirty="0">
              <a:latin typeface="Garamond" panose="02020404030301010803" pitchFamily="18" charset="0"/>
            </a:endParaRPr>
          </a:p>
        </p:txBody>
      </p:sp>
      <p:sp>
        <p:nvSpPr>
          <p:cNvPr id="6" name="TextBox 5"/>
          <p:cNvSpPr txBox="1"/>
          <p:nvPr/>
        </p:nvSpPr>
        <p:spPr>
          <a:xfrm>
            <a:off x="353616" y="2812701"/>
            <a:ext cx="2773363" cy="2954655"/>
          </a:xfrm>
          <a:prstGeom prst="rect">
            <a:avLst/>
          </a:prstGeom>
          <a:noFill/>
        </p:spPr>
        <p:txBody>
          <a:bodyPr wrap="square" rtlCol="0">
            <a:spAutoFit/>
          </a:bodyPr>
          <a:lstStyle/>
          <a:p>
            <a:pPr algn="ctr"/>
            <a:r>
              <a:rPr lang="nb-NO" sz="2400" b="1" dirty="0" smtClean="0">
                <a:solidFill>
                  <a:schemeClr val="bg1"/>
                </a:solidFill>
                <a:latin typeface="Glacial Indifference" pitchFamily="50" charset="0"/>
              </a:rPr>
              <a:t>BUSINESS TOOL</a:t>
            </a:r>
            <a:endParaRPr lang="en-US" sz="2400" b="1" dirty="0" smtClean="0">
              <a:solidFill>
                <a:schemeClr val="bg1"/>
              </a:solidFill>
              <a:latin typeface="Glacial Indifference" pitchFamily="50" charset="0"/>
            </a:endParaRPr>
          </a:p>
          <a:p>
            <a:pPr marL="180000" indent="-180000">
              <a:lnSpc>
                <a:spcPct val="105000"/>
              </a:lnSpc>
              <a:buFont typeface="Garamond" panose="02020404030301010803" pitchFamily="18" charset="0"/>
              <a:buChar char="–"/>
            </a:pPr>
            <a:r>
              <a:rPr lang="en-US" sz="2000" dirty="0" smtClean="0">
                <a:solidFill>
                  <a:schemeClr val="bg1"/>
                </a:solidFill>
                <a:latin typeface="Glacial Indifference" pitchFamily="50" charset="0"/>
              </a:rPr>
              <a:t>Bunkering information </a:t>
            </a:r>
            <a:r>
              <a:rPr lang="en-US" sz="2000" dirty="0">
                <a:solidFill>
                  <a:schemeClr val="bg1"/>
                </a:solidFill>
                <a:latin typeface="Glacial Indifference" pitchFamily="50" charset="0"/>
              </a:rPr>
              <a:t>ship operators, ports and </a:t>
            </a:r>
            <a:r>
              <a:rPr lang="en-US" sz="2000" dirty="0" smtClean="0">
                <a:solidFill>
                  <a:schemeClr val="bg1"/>
                </a:solidFill>
                <a:latin typeface="Glacial Indifference" pitchFamily="50" charset="0"/>
              </a:rPr>
              <a:t>suppliers</a:t>
            </a:r>
            <a:endParaRPr lang="nb-NO" sz="2000" dirty="0">
              <a:solidFill>
                <a:schemeClr val="bg1"/>
              </a:solidFill>
              <a:latin typeface="Glacial Indifference" pitchFamily="50" charset="0"/>
            </a:endParaRPr>
          </a:p>
          <a:p>
            <a:pPr marL="180000" indent="-180000">
              <a:lnSpc>
                <a:spcPct val="105000"/>
              </a:lnSpc>
              <a:buFont typeface="Garamond" panose="02020404030301010803" pitchFamily="18" charset="0"/>
              <a:buChar char="–"/>
            </a:pPr>
            <a:r>
              <a:rPr lang="en-US" sz="2000" dirty="0" smtClean="0">
                <a:solidFill>
                  <a:schemeClr val="bg1"/>
                </a:solidFill>
                <a:latin typeface="Glacial Indifference" pitchFamily="50" charset="0"/>
              </a:rPr>
              <a:t>Not </a:t>
            </a:r>
            <a:r>
              <a:rPr lang="en-US" sz="2000" dirty="0">
                <a:solidFill>
                  <a:schemeClr val="bg1"/>
                </a:solidFill>
                <a:latin typeface="Glacial Indifference" pitchFamily="50" charset="0"/>
              </a:rPr>
              <a:t>reliable </a:t>
            </a:r>
            <a:r>
              <a:rPr lang="en-US" sz="2000" dirty="0" smtClean="0">
                <a:solidFill>
                  <a:schemeClr val="bg1"/>
                </a:solidFill>
                <a:latin typeface="Glacial Indifference" pitchFamily="50" charset="0"/>
              </a:rPr>
              <a:t>or </a:t>
            </a:r>
            <a:r>
              <a:rPr lang="en-US" sz="2000" dirty="0">
                <a:solidFill>
                  <a:schemeClr val="bg1"/>
                </a:solidFill>
                <a:latin typeface="Glacial Indifference" pitchFamily="50" charset="0"/>
              </a:rPr>
              <a:t>inexistent information </a:t>
            </a:r>
            <a:r>
              <a:rPr lang="en-US" sz="2000" dirty="0" smtClean="0">
                <a:solidFill>
                  <a:schemeClr val="bg1"/>
                </a:solidFill>
                <a:latin typeface="Glacial Indifference" pitchFamily="50" charset="0"/>
              </a:rPr>
              <a:t>at </a:t>
            </a:r>
            <a:r>
              <a:rPr lang="en-US" sz="2000" dirty="0">
                <a:solidFill>
                  <a:schemeClr val="bg1"/>
                </a:solidFill>
                <a:latin typeface="Glacial Indifference" pitchFamily="50" charset="0"/>
              </a:rPr>
              <a:t>a port level</a:t>
            </a:r>
          </a:p>
          <a:p>
            <a:endParaRPr lang="en-US" dirty="0">
              <a:solidFill>
                <a:schemeClr val="bg1"/>
              </a:solidFill>
              <a:latin typeface="Glacial Indifference" pitchFamily="50" charset="0"/>
            </a:endParaRPr>
          </a:p>
          <a:p>
            <a:endParaRPr lang="en-US" dirty="0">
              <a:solidFill>
                <a:schemeClr val="bg1"/>
              </a:solidFill>
              <a:latin typeface="Glacial Indifference" pitchFamily="50" charset="0"/>
            </a:endParaRPr>
          </a:p>
        </p:txBody>
      </p:sp>
      <p:sp>
        <p:nvSpPr>
          <p:cNvPr id="33" name="Isosceles Triangle 32"/>
          <p:cNvSpPr/>
          <p:nvPr/>
        </p:nvSpPr>
        <p:spPr>
          <a:xfrm rot="5400000">
            <a:off x="992994" y="5993175"/>
            <a:ext cx="265678" cy="285434"/>
          </a:xfrm>
          <a:prstGeom prst="triangle">
            <a:avLst/>
          </a:prstGeom>
          <a:solidFill>
            <a:srgbClr val="344A5F"/>
          </a:solidFill>
          <a:ln>
            <a:solidFill>
              <a:srgbClr val="F3A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rot="16200000">
            <a:off x="10285651" y="5993175"/>
            <a:ext cx="265678" cy="285434"/>
          </a:xfrm>
          <a:prstGeom prst="triangle">
            <a:avLst/>
          </a:prstGeom>
          <a:solidFill>
            <a:srgbClr val="344A5F"/>
          </a:solidFill>
          <a:ln>
            <a:solidFill>
              <a:srgbClr val="F3A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4403184" y="5823768"/>
            <a:ext cx="3010761" cy="646331"/>
          </a:xfrm>
          <a:prstGeom prst="rect">
            <a:avLst/>
          </a:prstGeom>
          <a:noFill/>
        </p:spPr>
        <p:txBody>
          <a:bodyPr wrap="none" rtlCol="0">
            <a:spAutoFit/>
          </a:bodyPr>
          <a:lstStyle/>
          <a:p>
            <a:r>
              <a:rPr lang="nb-NO" sz="3600" b="1" dirty="0" smtClean="0">
                <a:solidFill>
                  <a:srgbClr val="344A5F"/>
                </a:solidFill>
                <a:latin typeface="Glacial Indifference" pitchFamily="50" charset="0"/>
              </a:rPr>
              <a:t>MOTIVATION</a:t>
            </a:r>
            <a:endParaRPr lang="en-US" sz="3600" b="1" dirty="0">
              <a:solidFill>
                <a:srgbClr val="344A5F"/>
              </a:solidFill>
              <a:latin typeface="Glacial Indifference" pitchFamily="50" charset="0"/>
            </a:endParaRPr>
          </a:p>
        </p:txBody>
      </p:sp>
      <p:sp>
        <p:nvSpPr>
          <p:cNvPr id="39" name="TextBox 38"/>
          <p:cNvSpPr txBox="1"/>
          <p:nvPr/>
        </p:nvSpPr>
        <p:spPr>
          <a:xfrm>
            <a:off x="3223816" y="2830407"/>
            <a:ext cx="2773363" cy="2862322"/>
          </a:xfrm>
          <a:prstGeom prst="rect">
            <a:avLst/>
          </a:prstGeom>
          <a:noFill/>
        </p:spPr>
        <p:txBody>
          <a:bodyPr wrap="square" rtlCol="0">
            <a:spAutoFit/>
          </a:bodyPr>
          <a:lstStyle/>
          <a:p>
            <a:pPr algn="ctr"/>
            <a:r>
              <a:rPr lang="nb-NO" sz="2400" b="1" dirty="0" smtClean="0">
                <a:solidFill>
                  <a:schemeClr val="bg1"/>
                </a:solidFill>
                <a:latin typeface="Glacial Indifference" pitchFamily="50" charset="0"/>
              </a:rPr>
              <a:t>LITERATURE</a:t>
            </a:r>
            <a:endParaRPr lang="en-US" sz="2400" b="1" dirty="0" smtClean="0">
              <a:solidFill>
                <a:schemeClr val="bg1"/>
              </a:solidFill>
              <a:latin typeface="Glacial Indifference" pitchFamily="50" charset="0"/>
            </a:endParaRPr>
          </a:p>
          <a:p>
            <a:pPr marL="342900" indent="-342900">
              <a:buFont typeface="Garamond" panose="02020404030301010803" pitchFamily="18" charset="0"/>
              <a:buChar char="–"/>
            </a:pPr>
            <a:r>
              <a:rPr lang="en-US" sz="2000" dirty="0" smtClean="0">
                <a:solidFill>
                  <a:schemeClr val="bg1"/>
                </a:solidFill>
                <a:latin typeface="Glacial Indifference" pitchFamily="50" charset="0"/>
              </a:rPr>
              <a:t>Overcome inconsistencies for detecting stationary vessels</a:t>
            </a:r>
          </a:p>
          <a:p>
            <a:pPr marL="342900" indent="-342900">
              <a:buFont typeface="Garamond" panose="02020404030301010803" pitchFamily="18" charset="0"/>
              <a:buChar char="–"/>
            </a:pPr>
            <a:r>
              <a:rPr lang="en-US" sz="2000" dirty="0" smtClean="0">
                <a:solidFill>
                  <a:schemeClr val="bg1"/>
                </a:solidFill>
                <a:latin typeface="Glacial Indifference" pitchFamily="50" charset="0"/>
              </a:rPr>
              <a:t>Validate</a:t>
            </a:r>
            <a:r>
              <a:rPr lang="nb-NO" sz="2000" dirty="0" smtClean="0">
                <a:solidFill>
                  <a:schemeClr val="bg1"/>
                </a:solidFill>
                <a:latin typeface="Glacial Indifference" pitchFamily="50" charset="0"/>
              </a:rPr>
              <a:t> </a:t>
            </a:r>
            <a:r>
              <a:rPr lang="en-US" sz="2000" dirty="0" smtClean="0">
                <a:solidFill>
                  <a:schemeClr val="bg1"/>
                </a:solidFill>
                <a:latin typeface="Glacial Indifference" pitchFamily="50" charset="0"/>
              </a:rPr>
              <a:t>results</a:t>
            </a:r>
            <a:r>
              <a:rPr lang="nb-NO" sz="2000" dirty="0" smtClean="0">
                <a:solidFill>
                  <a:schemeClr val="bg1"/>
                </a:solidFill>
                <a:latin typeface="Glacial Indifference" pitchFamily="50" charset="0"/>
              </a:rPr>
              <a:t> </a:t>
            </a:r>
            <a:r>
              <a:rPr lang="en-US" sz="2000" dirty="0" smtClean="0">
                <a:solidFill>
                  <a:schemeClr val="bg1"/>
                </a:solidFill>
                <a:latin typeface="Glacial Indifference" pitchFamily="50" charset="0"/>
              </a:rPr>
              <a:t>from</a:t>
            </a:r>
            <a:r>
              <a:rPr lang="nb-NO" sz="2000" dirty="0" smtClean="0">
                <a:solidFill>
                  <a:schemeClr val="bg1"/>
                </a:solidFill>
                <a:latin typeface="Glacial Indifference" pitchFamily="50" charset="0"/>
              </a:rPr>
              <a:t> </a:t>
            </a:r>
            <a:r>
              <a:rPr lang="en-US" sz="2000" dirty="0" smtClean="0">
                <a:solidFill>
                  <a:schemeClr val="bg1"/>
                </a:solidFill>
                <a:latin typeface="Glacial Indifference" pitchFamily="50" charset="0"/>
              </a:rPr>
              <a:t>qualitative research</a:t>
            </a:r>
          </a:p>
          <a:p>
            <a:endParaRPr lang="en-US" dirty="0">
              <a:solidFill>
                <a:schemeClr val="bg1"/>
              </a:solidFill>
              <a:latin typeface="Glacial Indifference" pitchFamily="50" charset="0"/>
            </a:endParaRPr>
          </a:p>
          <a:p>
            <a:endParaRPr lang="en-US" dirty="0">
              <a:solidFill>
                <a:schemeClr val="bg1"/>
              </a:solidFill>
              <a:latin typeface="Glacial Indifference" pitchFamily="50" charset="0"/>
            </a:endParaRPr>
          </a:p>
        </p:txBody>
      </p:sp>
      <p:sp>
        <p:nvSpPr>
          <p:cNvPr id="40" name="TextBox 39"/>
          <p:cNvSpPr txBox="1"/>
          <p:nvPr/>
        </p:nvSpPr>
        <p:spPr>
          <a:xfrm>
            <a:off x="6131718" y="2830407"/>
            <a:ext cx="2773363" cy="2077492"/>
          </a:xfrm>
          <a:prstGeom prst="rect">
            <a:avLst/>
          </a:prstGeom>
          <a:noFill/>
        </p:spPr>
        <p:txBody>
          <a:bodyPr wrap="square" rtlCol="0">
            <a:spAutoFit/>
          </a:bodyPr>
          <a:lstStyle/>
          <a:p>
            <a:pPr algn="ctr"/>
            <a:r>
              <a:rPr lang="nb-NO" sz="2400" b="1" dirty="0" smtClean="0">
                <a:solidFill>
                  <a:schemeClr val="bg1"/>
                </a:solidFill>
                <a:latin typeface="Glacial Indifference" pitchFamily="50" charset="0"/>
              </a:rPr>
              <a:t>PRACTICAL</a:t>
            </a:r>
            <a:endParaRPr lang="en-US" sz="2400" b="1" dirty="0" smtClean="0">
              <a:solidFill>
                <a:schemeClr val="bg1"/>
              </a:solidFill>
              <a:latin typeface="Glacial Indifference" pitchFamily="50" charset="0"/>
            </a:endParaRPr>
          </a:p>
          <a:p>
            <a:pPr marL="180000" indent="-180000">
              <a:lnSpc>
                <a:spcPct val="105000"/>
              </a:lnSpc>
              <a:buFont typeface="Garamond" panose="02020404030301010803" pitchFamily="18" charset="0"/>
              <a:buChar char="–"/>
            </a:pPr>
            <a:r>
              <a:rPr lang="nb-NO" sz="2000" dirty="0" err="1" smtClean="0">
                <a:solidFill>
                  <a:schemeClr val="bg1"/>
                </a:solidFill>
                <a:latin typeface="Glacial Indifference" pitchFamily="50" charset="0"/>
              </a:rPr>
              <a:t>Create</a:t>
            </a:r>
            <a:r>
              <a:rPr lang="nb-NO" sz="2000" dirty="0" smtClean="0">
                <a:solidFill>
                  <a:schemeClr val="bg1"/>
                </a:solidFill>
                <a:latin typeface="Glacial Indifference" pitchFamily="50" charset="0"/>
              </a:rPr>
              <a:t> a universal and </a:t>
            </a:r>
            <a:r>
              <a:rPr lang="nb-NO" sz="2000" dirty="0" err="1" smtClean="0">
                <a:solidFill>
                  <a:schemeClr val="bg1"/>
                </a:solidFill>
                <a:latin typeface="Glacial Indifference" pitchFamily="50" charset="0"/>
              </a:rPr>
              <a:t>automatic</a:t>
            </a:r>
            <a:r>
              <a:rPr lang="nb-NO" sz="2000" dirty="0" smtClean="0">
                <a:solidFill>
                  <a:schemeClr val="bg1"/>
                </a:solidFill>
                <a:latin typeface="Glacial Indifference" pitchFamily="50" charset="0"/>
              </a:rPr>
              <a:t> </a:t>
            </a:r>
            <a:r>
              <a:rPr lang="nb-NO" sz="2000" dirty="0" err="1" smtClean="0">
                <a:solidFill>
                  <a:schemeClr val="bg1"/>
                </a:solidFill>
                <a:latin typeface="Glacial Indifference" pitchFamily="50" charset="0"/>
              </a:rPr>
              <a:t>detection</a:t>
            </a:r>
            <a:r>
              <a:rPr lang="nb-NO" sz="2000" dirty="0" smtClean="0">
                <a:solidFill>
                  <a:schemeClr val="bg1"/>
                </a:solidFill>
                <a:latin typeface="Glacial Indifference" pitchFamily="50" charset="0"/>
              </a:rPr>
              <a:t> </a:t>
            </a:r>
            <a:r>
              <a:rPr lang="nb-NO" sz="2000" dirty="0" err="1" smtClean="0">
                <a:solidFill>
                  <a:schemeClr val="bg1"/>
                </a:solidFill>
                <a:latin typeface="Glacial Indifference" pitchFamily="50" charset="0"/>
              </a:rPr>
              <a:t>algorithm</a:t>
            </a:r>
            <a:r>
              <a:rPr lang="nb-NO" sz="2000" dirty="0" smtClean="0">
                <a:solidFill>
                  <a:schemeClr val="bg1"/>
                </a:solidFill>
                <a:latin typeface="Glacial Indifference" pitchFamily="50" charset="0"/>
              </a:rPr>
              <a:t> </a:t>
            </a:r>
            <a:r>
              <a:rPr lang="nb-NO" sz="2000" dirty="0" err="1" smtClean="0">
                <a:solidFill>
                  <a:schemeClr val="bg1"/>
                </a:solidFill>
                <a:latin typeface="Glacial Indifference" pitchFamily="50" charset="0"/>
              </a:rPr>
              <a:t>that</a:t>
            </a:r>
            <a:r>
              <a:rPr lang="nb-NO" sz="2000" dirty="0" smtClean="0">
                <a:solidFill>
                  <a:schemeClr val="bg1"/>
                </a:solidFill>
                <a:latin typeface="Glacial Indifference" pitchFamily="50" charset="0"/>
              </a:rPr>
              <a:t> </a:t>
            </a:r>
            <a:r>
              <a:rPr lang="nb-NO" sz="2000" dirty="0" err="1" smtClean="0">
                <a:solidFill>
                  <a:schemeClr val="bg1"/>
                </a:solidFill>
                <a:latin typeface="Glacial Indifference" pitchFamily="50" charset="0"/>
              </a:rPr>
              <a:t>recognizes</a:t>
            </a:r>
            <a:r>
              <a:rPr lang="nb-NO" sz="2000" dirty="0" smtClean="0">
                <a:solidFill>
                  <a:schemeClr val="bg1"/>
                </a:solidFill>
                <a:latin typeface="Glacial Indifference" pitchFamily="50" charset="0"/>
              </a:rPr>
              <a:t> </a:t>
            </a:r>
            <a:r>
              <a:rPr lang="nb-NO" sz="2000" dirty="0" err="1" smtClean="0">
                <a:solidFill>
                  <a:schemeClr val="bg1"/>
                </a:solidFill>
                <a:latin typeface="Glacial Indifference" pitchFamily="50" charset="0"/>
              </a:rPr>
              <a:t>bunkering</a:t>
            </a:r>
            <a:r>
              <a:rPr lang="nb-NO" sz="2000" dirty="0" smtClean="0">
                <a:solidFill>
                  <a:schemeClr val="bg1"/>
                </a:solidFill>
                <a:latin typeface="Glacial Indifference" pitchFamily="50" charset="0"/>
              </a:rPr>
              <a:t> </a:t>
            </a:r>
            <a:r>
              <a:rPr lang="nb-NO" sz="2000" dirty="0" err="1" smtClean="0">
                <a:solidFill>
                  <a:schemeClr val="bg1"/>
                </a:solidFill>
                <a:latin typeface="Glacial Indifference" pitchFamily="50" charset="0"/>
              </a:rPr>
              <a:t>operations</a:t>
            </a:r>
            <a:endParaRPr lang="en-US" sz="2000" dirty="0">
              <a:solidFill>
                <a:schemeClr val="bg1"/>
              </a:solidFill>
              <a:latin typeface="Glacial Indifference" pitchFamily="50" charset="0"/>
            </a:endParaRPr>
          </a:p>
        </p:txBody>
      </p:sp>
      <p:sp>
        <p:nvSpPr>
          <p:cNvPr id="42" name="TextBox 41"/>
          <p:cNvSpPr txBox="1"/>
          <p:nvPr/>
        </p:nvSpPr>
        <p:spPr>
          <a:xfrm>
            <a:off x="8928893" y="2830407"/>
            <a:ext cx="2773363" cy="2631490"/>
          </a:xfrm>
          <a:prstGeom prst="rect">
            <a:avLst/>
          </a:prstGeom>
          <a:noFill/>
        </p:spPr>
        <p:txBody>
          <a:bodyPr wrap="square" rtlCol="0">
            <a:spAutoFit/>
          </a:bodyPr>
          <a:lstStyle/>
          <a:p>
            <a:pPr algn="ctr"/>
            <a:r>
              <a:rPr lang="nb-NO" sz="2400" b="1" dirty="0" smtClean="0">
                <a:solidFill>
                  <a:schemeClr val="bg1"/>
                </a:solidFill>
                <a:latin typeface="Glacial Indifference" pitchFamily="50" charset="0"/>
              </a:rPr>
              <a:t>FUTURE WORK</a:t>
            </a:r>
            <a:endParaRPr lang="en-US" sz="2400" b="1" dirty="0" smtClean="0">
              <a:solidFill>
                <a:schemeClr val="bg1"/>
              </a:solidFill>
              <a:latin typeface="Glacial Indifference" pitchFamily="50" charset="0"/>
            </a:endParaRPr>
          </a:p>
          <a:p>
            <a:pPr marL="180000" indent="-180000">
              <a:lnSpc>
                <a:spcPct val="105000"/>
              </a:lnSpc>
              <a:buFont typeface="Garamond" panose="02020404030301010803" pitchFamily="18" charset="0"/>
              <a:buChar char="–"/>
            </a:pPr>
            <a:r>
              <a:rPr lang="nb-NO" sz="2000" dirty="0" smtClean="0">
                <a:solidFill>
                  <a:schemeClr val="bg1"/>
                </a:solidFill>
                <a:latin typeface="Glacial Indifference" pitchFamily="50" charset="0"/>
              </a:rPr>
              <a:t>Service and </a:t>
            </a:r>
            <a:r>
              <a:rPr lang="nb-NO" sz="2000" dirty="0" err="1" smtClean="0">
                <a:solidFill>
                  <a:schemeClr val="bg1"/>
                </a:solidFill>
                <a:latin typeface="Glacial Indifference" pitchFamily="50" charset="0"/>
              </a:rPr>
              <a:t>price</a:t>
            </a:r>
            <a:r>
              <a:rPr lang="nb-NO" sz="2000" dirty="0" smtClean="0">
                <a:solidFill>
                  <a:schemeClr val="bg1"/>
                </a:solidFill>
                <a:latin typeface="Glacial Indifference" pitchFamily="50" charset="0"/>
              </a:rPr>
              <a:t> </a:t>
            </a:r>
            <a:r>
              <a:rPr lang="nb-NO" sz="2000" dirty="0" err="1" smtClean="0">
                <a:solidFill>
                  <a:schemeClr val="bg1"/>
                </a:solidFill>
                <a:latin typeface="Glacial Indifference" pitchFamily="50" charset="0"/>
              </a:rPr>
              <a:t>interactions</a:t>
            </a:r>
            <a:r>
              <a:rPr lang="nb-NO" sz="2000" dirty="0" smtClean="0">
                <a:solidFill>
                  <a:schemeClr val="bg1"/>
                </a:solidFill>
                <a:latin typeface="Glacial Indifference" pitchFamily="50" charset="0"/>
              </a:rPr>
              <a:t> </a:t>
            </a:r>
            <a:r>
              <a:rPr lang="nb-NO" sz="2000" dirty="0" err="1" smtClean="0">
                <a:solidFill>
                  <a:schemeClr val="bg1"/>
                </a:solidFill>
                <a:latin typeface="Glacial Indifference" pitchFamily="50" charset="0"/>
              </a:rPr>
              <a:t>on</a:t>
            </a:r>
            <a:r>
              <a:rPr lang="nb-NO" sz="2000" dirty="0" smtClean="0">
                <a:solidFill>
                  <a:schemeClr val="bg1"/>
                </a:solidFill>
                <a:latin typeface="Glacial Indifference" pitchFamily="50" charset="0"/>
              </a:rPr>
              <a:t> </a:t>
            </a:r>
            <a:r>
              <a:rPr lang="nb-NO" sz="2000" dirty="0" err="1" smtClean="0">
                <a:solidFill>
                  <a:schemeClr val="bg1"/>
                </a:solidFill>
                <a:latin typeface="Glacial Indifference" pitchFamily="50" charset="0"/>
              </a:rPr>
              <a:t>fuels</a:t>
            </a:r>
            <a:endParaRPr lang="nb-NO" sz="2000" dirty="0" smtClean="0">
              <a:solidFill>
                <a:schemeClr val="bg1"/>
              </a:solidFill>
              <a:latin typeface="Glacial Indifference" pitchFamily="50" charset="0"/>
            </a:endParaRPr>
          </a:p>
          <a:p>
            <a:pPr marL="180000" indent="-180000">
              <a:lnSpc>
                <a:spcPct val="105000"/>
              </a:lnSpc>
              <a:buFont typeface="Garamond" panose="02020404030301010803" pitchFamily="18" charset="0"/>
              <a:buChar char="–"/>
            </a:pPr>
            <a:r>
              <a:rPr lang="nb-NO" sz="2000" dirty="0" err="1" smtClean="0">
                <a:solidFill>
                  <a:schemeClr val="bg1"/>
                </a:solidFill>
                <a:latin typeface="Glacial Indifference" pitchFamily="50" charset="0"/>
              </a:rPr>
              <a:t>Bunkering</a:t>
            </a:r>
            <a:r>
              <a:rPr lang="nb-NO" sz="2000" dirty="0" smtClean="0">
                <a:solidFill>
                  <a:schemeClr val="bg1"/>
                </a:solidFill>
                <a:latin typeface="Glacial Indifference" pitchFamily="50" charset="0"/>
              </a:rPr>
              <a:t> location problem </a:t>
            </a:r>
            <a:r>
              <a:rPr lang="nb-NO" sz="2000" dirty="0" err="1" smtClean="0">
                <a:solidFill>
                  <a:schemeClr val="bg1"/>
                </a:solidFill>
                <a:latin typeface="Glacial Indifference" pitchFamily="50" charset="0"/>
              </a:rPr>
              <a:t>including</a:t>
            </a:r>
            <a:r>
              <a:rPr lang="nb-NO" sz="2000" dirty="0" smtClean="0">
                <a:solidFill>
                  <a:schemeClr val="bg1"/>
                </a:solidFill>
                <a:latin typeface="Glacial Indifference" pitchFamily="50" charset="0"/>
              </a:rPr>
              <a:t> service time</a:t>
            </a:r>
            <a:endParaRPr lang="en-US" sz="2000" dirty="0">
              <a:solidFill>
                <a:schemeClr val="bg1"/>
              </a:solidFill>
              <a:latin typeface="Glacial Indifference" pitchFamily="50" charset="0"/>
            </a:endParaRPr>
          </a:p>
          <a:p>
            <a:endParaRPr lang="en-US" dirty="0">
              <a:solidFill>
                <a:schemeClr val="bg1"/>
              </a:solidFill>
              <a:latin typeface="Glacial Indifference" pitchFamily="50" charset="0"/>
            </a:endParaRPr>
          </a:p>
          <a:p>
            <a:endParaRPr lang="en-US" dirty="0">
              <a:solidFill>
                <a:schemeClr val="bg1"/>
              </a:solidFill>
              <a:latin typeface="Glacial Indifference" pitchFamily="50" charset="0"/>
            </a:endParaRPr>
          </a:p>
        </p:txBody>
      </p:sp>
      <p:pic>
        <p:nvPicPr>
          <p:cNvPr id="44" name="Picture 43"/>
          <p:cNvPicPr>
            <a:picLocks noChangeAspect="1"/>
          </p:cNvPicPr>
          <p:nvPr/>
        </p:nvPicPr>
        <p:blipFill>
          <a:blip r:embed="rId3"/>
          <a:stretch>
            <a:fillRect/>
          </a:stretch>
        </p:blipFill>
        <p:spPr>
          <a:xfrm>
            <a:off x="1063058" y="1722022"/>
            <a:ext cx="1137112" cy="1141277"/>
          </a:xfrm>
          <a:prstGeom prst="rect">
            <a:avLst/>
          </a:prstGeom>
          <a:effectLst>
            <a:outerShdw blurRad="50800" dist="76200" algn="ctr" rotWithShape="0">
              <a:srgbClr val="000000">
                <a:alpha val="53000"/>
              </a:srgbClr>
            </a:outerShdw>
          </a:effectLst>
        </p:spPr>
      </p:pic>
      <p:pic>
        <p:nvPicPr>
          <p:cNvPr id="46" name="Picture 45"/>
          <p:cNvPicPr>
            <a:picLocks noChangeAspect="1"/>
          </p:cNvPicPr>
          <p:nvPr/>
        </p:nvPicPr>
        <p:blipFill>
          <a:blip r:embed="rId4"/>
          <a:stretch>
            <a:fillRect/>
          </a:stretch>
        </p:blipFill>
        <p:spPr>
          <a:xfrm>
            <a:off x="4048333" y="1730496"/>
            <a:ext cx="1124328" cy="1124328"/>
          </a:xfrm>
          <a:prstGeom prst="rect">
            <a:avLst/>
          </a:prstGeom>
          <a:effectLst>
            <a:outerShdw blurRad="50800" dist="76200" algn="ctr" rotWithShape="0">
              <a:srgbClr val="000000">
                <a:alpha val="53000"/>
              </a:srgbClr>
            </a:outerShdw>
          </a:effectLst>
        </p:spPr>
      </p:pic>
      <p:pic>
        <p:nvPicPr>
          <p:cNvPr id="47" name="Picture 46"/>
          <p:cNvPicPr>
            <a:picLocks noChangeAspect="1"/>
          </p:cNvPicPr>
          <p:nvPr/>
        </p:nvPicPr>
        <p:blipFill>
          <a:blip r:embed="rId5"/>
          <a:stretch>
            <a:fillRect/>
          </a:stretch>
        </p:blipFill>
        <p:spPr>
          <a:xfrm>
            <a:off x="6939326" y="1720693"/>
            <a:ext cx="1107348" cy="1107348"/>
          </a:xfrm>
          <a:prstGeom prst="rect">
            <a:avLst/>
          </a:prstGeom>
          <a:effectLst>
            <a:outerShdw blurRad="50800" dist="76200" algn="ctr" rotWithShape="0">
              <a:srgbClr val="000000">
                <a:alpha val="53000"/>
              </a:srgbClr>
            </a:outerShdw>
          </a:effectLst>
        </p:spPr>
      </p:pic>
      <p:pic>
        <p:nvPicPr>
          <p:cNvPr id="48" name="Picture 47"/>
          <p:cNvPicPr>
            <a:picLocks noChangeAspect="1"/>
          </p:cNvPicPr>
          <p:nvPr/>
        </p:nvPicPr>
        <p:blipFill>
          <a:blip r:embed="rId6"/>
          <a:stretch>
            <a:fillRect/>
          </a:stretch>
        </p:blipFill>
        <p:spPr>
          <a:xfrm>
            <a:off x="9761901" y="1723100"/>
            <a:ext cx="1107348" cy="1102534"/>
          </a:xfrm>
          <a:prstGeom prst="rect">
            <a:avLst/>
          </a:prstGeom>
          <a:effectLst>
            <a:outerShdw blurRad="50800" dist="76200" algn="ctr" rotWithShape="0">
              <a:srgbClr val="000000">
                <a:alpha val="53000"/>
              </a:srgbClr>
            </a:outerShdw>
          </a:effectLst>
        </p:spPr>
      </p:pic>
      <p:sp>
        <p:nvSpPr>
          <p:cNvPr id="51" name="Slide Number Placeholder 3"/>
          <p:cNvSpPr txBox="1">
            <a:spLocks/>
          </p:cNvSpPr>
          <p:nvPr/>
        </p:nvSpPr>
        <p:spPr>
          <a:xfrm>
            <a:off x="9355566" y="65732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6F66BA-8B98-4219-87C6-235E87D41C98}" type="slidenum">
              <a:rPr lang="en-US" sz="1800" smtClean="0">
                <a:solidFill>
                  <a:schemeClr val="bg1"/>
                </a:solidFill>
              </a:rPr>
              <a:pPr/>
              <a:t>5</a:t>
            </a:fld>
            <a:endParaRPr lang="en-US" sz="1800" dirty="0">
              <a:solidFill>
                <a:schemeClr val="bg1"/>
              </a:solidFill>
            </a:endParaRPr>
          </a:p>
        </p:txBody>
      </p:sp>
      <p:sp>
        <p:nvSpPr>
          <p:cNvPr id="25" name="TextBox 24"/>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INTRODUCTION</a:t>
            </a:r>
            <a:endParaRPr lang="en-US" sz="3600" dirty="0">
              <a:solidFill>
                <a:srgbClr val="344A5F"/>
              </a:solidFill>
              <a:latin typeface="Glacial Indifference" pitchFamily="50" charset="0"/>
            </a:endParaRPr>
          </a:p>
        </p:txBody>
      </p:sp>
      <p:sp>
        <p:nvSpPr>
          <p:cNvPr id="26" name="Freeform 25"/>
          <p:cNvSpPr>
            <a:spLocks/>
          </p:cNvSpPr>
          <p:nvPr/>
        </p:nvSpPr>
        <p:spPr>
          <a:xfrm>
            <a:off x="11436000" y="6534000"/>
            <a:ext cx="756000" cy="324000"/>
          </a:xfrm>
          <a:custGeom>
            <a:avLst/>
            <a:gdLst>
              <a:gd name="connsiteX0" fmla="*/ 0 w 3505200"/>
              <a:gd name="connsiteY0" fmla="*/ 1270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12700 h 946150"/>
              <a:gd name="connsiteX0" fmla="*/ 0 w 3505200"/>
              <a:gd name="connsiteY0" fmla="*/ 635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6350 h 946150"/>
              <a:gd name="connsiteX0" fmla="*/ 0 w 3505200"/>
              <a:gd name="connsiteY0" fmla="*/ 6350 h 958850"/>
              <a:gd name="connsiteX1" fmla="*/ 3492500 w 3505200"/>
              <a:gd name="connsiteY1" fmla="*/ 0 h 958850"/>
              <a:gd name="connsiteX2" fmla="*/ 3505200 w 3505200"/>
              <a:gd name="connsiteY2" fmla="*/ 958850 h 958850"/>
              <a:gd name="connsiteX3" fmla="*/ 0 w 3505200"/>
              <a:gd name="connsiteY3" fmla="*/ 946150 h 958850"/>
              <a:gd name="connsiteX4" fmla="*/ 736600 w 3505200"/>
              <a:gd name="connsiteY4" fmla="*/ 463550 h 958850"/>
              <a:gd name="connsiteX5" fmla="*/ 0 w 3505200"/>
              <a:gd name="connsiteY5" fmla="*/ 6350 h 95885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398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525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017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876300 h 952500"/>
              <a:gd name="connsiteX4" fmla="*/ 736600 w 3505200"/>
              <a:gd name="connsiteY4" fmla="*/ 457200 h 952500"/>
              <a:gd name="connsiteX5" fmla="*/ 0 w 3505200"/>
              <a:gd name="connsiteY5" fmla="*/ 0 h 952500"/>
              <a:gd name="connsiteX0" fmla="*/ 0 w 3505200"/>
              <a:gd name="connsiteY0" fmla="*/ 0 h 876300"/>
              <a:gd name="connsiteX1" fmla="*/ 3505200 w 3505200"/>
              <a:gd name="connsiteY1" fmla="*/ 6350 h 876300"/>
              <a:gd name="connsiteX2" fmla="*/ 3505200 w 3505200"/>
              <a:gd name="connsiteY2" fmla="*/ 876300 h 876300"/>
              <a:gd name="connsiteX3" fmla="*/ 0 w 3505200"/>
              <a:gd name="connsiteY3" fmla="*/ 876300 h 876300"/>
              <a:gd name="connsiteX4" fmla="*/ 736600 w 3505200"/>
              <a:gd name="connsiteY4" fmla="*/ 457200 h 876300"/>
              <a:gd name="connsiteX5" fmla="*/ 0 w 35052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876300">
                <a:moveTo>
                  <a:pt x="0" y="0"/>
                </a:moveTo>
                <a:lnTo>
                  <a:pt x="3505200" y="6350"/>
                </a:lnTo>
                <a:lnTo>
                  <a:pt x="3505200" y="876300"/>
                </a:lnTo>
                <a:lnTo>
                  <a:pt x="0" y="876300"/>
                </a:lnTo>
                <a:lnTo>
                  <a:pt x="736600" y="457200"/>
                </a:lnTo>
                <a:lnTo>
                  <a:pt x="0" y="0"/>
                </a:lnTo>
                <a:close/>
              </a:path>
            </a:pathLst>
          </a:custGeom>
          <a:solidFill>
            <a:srgbClr val="344A5F">
              <a:alpha val="69000"/>
            </a:srgbClr>
          </a:solidFill>
          <a:ln>
            <a:solidFill>
              <a:srgbClr val="F3AE4E">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smtClean="0">
                <a:latin typeface="Glacial Indifference" pitchFamily="50" charset="0"/>
              </a:rPr>
              <a:t>5</a:t>
            </a:r>
            <a:endParaRPr lang="en-US" sz="2000" dirty="0">
              <a:latin typeface="Glacial Indifference" pitchFamily="50" charset="0"/>
            </a:endParaRPr>
          </a:p>
        </p:txBody>
      </p:sp>
    </p:spTree>
    <p:extLst>
      <p:ext uri="{BB962C8B-B14F-4D97-AF65-F5344CB8AC3E}">
        <p14:creationId xmlns:p14="http://schemas.microsoft.com/office/powerpoint/2010/main" val="712991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DEE6"/>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6F66BA-8B98-4219-87C6-235E87D41C98}" type="slidenum">
              <a:rPr lang="en-US" smtClean="0"/>
              <a:t>6</a:t>
            </a:fld>
            <a:endParaRPr lang="en-US"/>
          </a:p>
        </p:txBody>
      </p:sp>
      <p:sp>
        <p:nvSpPr>
          <p:cNvPr id="25" name="Slide Number Placeholder 3"/>
          <p:cNvSpPr txBox="1">
            <a:spLocks/>
          </p:cNvSpPr>
          <p:nvPr/>
        </p:nvSpPr>
        <p:spPr>
          <a:xfrm>
            <a:off x="8643651" y="64334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6F66BA-8B98-4219-87C6-235E87D41C98}" type="slidenum">
              <a:rPr lang="en-US" sz="1800" smtClean="0">
                <a:solidFill>
                  <a:schemeClr val="bg1"/>
                </a:solidFill>
              </a:rPr>
              <a:pPr/>
              <a:t>6</a:t>
            </a:fld>
            <a:endParaRPr lang="en-US" sz="1800" dirty="0">
              <a:solidFill>
                <a:schemeClr val="bg1"/>
              </a:solidFill>
            </a:endParaRPr>
          </a:p>
        </p:txBody>
      </p:sp>
      <p:pic>
        <p:nvPicPr>
          <p:cNvPr id="3" name="Pictur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47380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stretch>
            <a:fillRect/>
          </a:stretch>
        </p:blipFill>
        <p:spPr>
          <a:xfrm>
            <a:off x="396803" y="2971736"/>
            <a:ext cx="6166281" cy="3525332"/>
          </a:xfrm>
          <a:prstGeom prst="rect">
            <a:avLst/>
          </a:prstGeom>
        </p:spPr>
      </p:pic>
      <p:sp>
        <p:nvSpPr>
          <p:cNvPr id="3" name="Content Placeholder 2"/>
          <p:cNvSpPr>
            <a:spLocks noGrp="1"/>
          </p:cNvSpPr>
          <p:nvPr>
            <p:ph idx="1"/>
          </p:nvPr>
        </p:nvSpPr>
        <p:spPr>
          <a:xfrm>
            <a:off x="438738" y="1324833"/>
            <a:ext cx="5982629" cy="2231168"/>
          </a:xfrm>
        </p:spPr>
        <p:txBody>
          <a:bodyPr>
            <a:normAutofit/>
          </a:bodyPr>
          <a:lstStyle/>
          <a:p>
            <a:pPr marL="0" indent="0">
              <a:lnSpc>
                <a:spcPct val="120000"/>
              </a:lnSpc>
              <a:buNone/>
            </a:pPr>
            <a:r>
              <a:rPr lang="nb-NO" sz="2400" b="1" dirty="0" smtClean="0">
                <a:solidFill>
                  <a:srgbClr val="344A5F"/>
                </a:solidFill>
                <a:latin typeface="Glacial Indifference" pitchFamily="50" charset="0"/>
              </a:rPr>
              <a:t>Automatic </a:t>
            </a:r>
            <a:r>
              <a:rPr lang="en-US" sz="2400" b="1" dirty="0" smtClean="0">
                <a:solidFill>
                  <a:srgbClr val="344A5F"/>
                </a:solidFill>
                <a:latin typeface="Glacial Indifference" pitchFamily="50" charset="0"/>
              </a:rPr>
              <a:t>Identification</a:t>
            </a:r>
            <a:r>
              <a:rPr lang="nb-NO" sz="2400" b="1" dirty="0" smtClean="0">
                <a:solidFill>
                  <a:srgbClr val="344A5F"/>
                </a:solidFill>
                <a:latin typeface="Glacial Indifference" pitchFamily="50" charset="0"/>
              </a:rPr>
              <a:t> System (AIS)</a:t>
            </a:r>
          </a:p>
          <a:p>
            <a:pPr marL="180000" indent="-180000">
              <a:lnSpc>
                <a:spcPct val="120000"/>
              </a:lnSpc>
              <a:buFont typeface="Garamond" panose="02020404030301010803" pitchFamily="18" charset="0"/>
              <a:buChar char="–"/>
            </a:pPr>
            <a:r>
              <a:rPr lang="en-US" sz="2200" dirty="0" smtClean="0">
                <a:solidFill>
                  <a:srgbClr val="344A5F"/>
                </a:solidFill>
                <a:latin typeface="Glacial Indifference" pitchFamily="50" charset="0"/>
              </a:rPr>
              <a:t>Required</a:t>
            </a:r>
            <a:r>
              <a:rPr lang="nb-NO" sz="2200" dirty="0" smtClean="0">
                <a:solidFill>
                  <a:srgbClr val="344A5F"/>
                </a:solidFill>
                <a:latin typeface="Glacial Indifference" pitchFamily="50" charset="0"/>
              </a:rPr>
              <a:t> for </a:t>
            </a:r>
            <a:r>
              <a:rPr lang="en-US" sz="2200" dirty="0" smtClean="0">
                <a:solidFill>
                  <a:srgbClr val="344A5F"/>
                </a:solidFill>
                <a:latin typeface="Glacial Indifference" pitchFamily="50" charset="0"/>
              </a:rPr>
              <a:t>vessels</a:t>
            </a:r>
            <a:r>
              <a:rPr lang="nb-NO" sz="2200" dirty="0" smtClean="0">
                <a:solidFill>
                  <a:srgbClr val="344A5F"/>
                </a:solidFill>
                <a:latin typeface="Glacial Indifference" pitchFamily="50" charset="0"/>
              </a:rPr>
              <a:t> </a:t>
            </a:r>
            <a:r>
              <a:rPr lang="en-US" sz="2200" dirty="0" smtClean="0">
                <a:solidFill>
                  <a:srgbClr val="344A5F"/>
                </a:solidFill>
                <a:latin typeface="Glacial Indifference" pitchFamily="50" charset="0"/>
              </a:rPr>
              <a:t>above</a:t>
            </a:r>
            <a:r>
              <a:rPr lang="nb-NO" sz="2200" dirty="0" smtClean="0">
                <a:solidFill>
                  <a:srgbClr val="344A5F"/>
                </a:solidFill>
                <a:latin typeface="Glacial Indifference" pitchFamily="50" charset="0"/>
              </a:rPr>
              <a:t> 300 GT</a:t>
            </a:r>
          </a:p>
          <a:p>
            <a:pPr marL="180000" indent="-180000">
              <a:lnSpc>
                <a:spcPct val="120000"/>
              </a:lnSpc>
              <a:buFont typeface="Garamond" panose="02020404030301010803" pitchFamily="18" charset="0"/>
              <a:buChar char="–"/>
            </a:pPr>
            <a:r>
              <a:rPr lang="nb-NO" sz="2200" dirty="0" smtClean="0">
                <a:solidFill>
                  <a:srgbClr val="344A5F"/>
                </a:solidFill>
                <a:latin typeface="Glacial Indifference" pitchFamily="50" charset="0"/>
              </a:rPr>
              <a:t>Signal </a:t>
            </a:r>
            <a:r>
              <a:rPr lang="en-US" sz="2200" dirty="0" smtClean="0">
                <a:solidFill>
                  <a:srgbClr val="344A5F"/>
                </a:solidFill>
                <a:latin typeface="Glacial Indifference" pitchFamily="50" charset="0"/>
              </a:rPr>
              <a:t>collected/transmitted</a:t>
            </a:r>
            <a:r>
              <a:rPr lang="nb-NO" sz="2200" dirty="0" smtClean="0">
                <a:solidFill>
                  <a:srgbClr val="344A5F"/>
                </a:solidFill>
                <a:latin typeface="Glacial Indifference" pitchFamily="50" charset="0"/>
              </a:rPr>
              <a:t> by land and </a:t>
            </a:r>
            <a:r>
              <a:rPr lang="en-US" sz="2200" dirty="0" smtClean="0">
                <a:solidFill>
                  <a:srgbClr val="344A5F"/>
                </a:solidFill>
                <a:latin typeface="Glacial Indifference" pitchFamily="50" charset="0"/>
              </a:rPr>
              <a:t>satellite</a:t>
            </a:r>
            <a:r>
              <a:rPr lang="nb-NO" sz="2200" dirty="0" smtClean="0">
                <a:solidFill>
                  <a:srgbClr val="344A5F"/>
                </a:solidFill>
                <a:latin typeface="Glacial Indifference" pitchFamily="50" charset="0"/>
              </a:rPr>
              <a:t> </a:t>
            </a:r>
            <a:r>
              <a:rPr lang="en-US" sz="2200" dirty="0" smtClean="0">
                <a:solidFill>
                  <a:srgbClr val="344A5F"/>
                </a:solidFill>
                <a:latin typeface="Glacial Indifference" pitchFamily="50" charset="0"/>
              </a:rPr>
              <a:t>stations</a:t>
            </a:r>
            <a:r>
              <a:rPr lang="nb-NO" sz="2200" dirty="0" smtClean="0">
                <a:solidFill>
                  <a:srgbClr val="344A5F"/>
                </a:solidFill>
                <a:latin typeface="Glacial Indifference" pitchFamily="50" charset="0"/>
              </a:rPr>
              <a:t> </a:t>
            </a:r>
            <a:endParaRPr lang="en-US" sz="2200" dirty="0" smtClean="0">
              <a:solidFill>
                <a:srgbClr val="344A5F"/>
              </a:solidFill>
              <a:latin typeface="Glacial Indifference" pitchFamily="50" charset="0"/>
            </a:endParaRPr>
          </a:p>
          <a:p>
            <a:pPr lvl="2"/>
            <a:endParaRPr lang="nb-NO" dirty="0"/>
          </a:p>
        </p:txBody>
      </p:sp>
      <p:sp>
        <p:nvSpPr>
          <p:cNvPr id="4" name="Slide Number Placeholder 3"/>
          <p:cNvSpPr>
            <a:spLocks noGrp="1"/>
          </p:cNvSpPr>
          <p:nvPr>
            <p:ph type="sldNum" sz="quarter" idx="12"/>
          </p:nvPr>
        </p:nvSpPr>
        <p:spPr>
          <a:xfrm>
            <a:off x="8643668" y="6441281"/>
            <a:ext cx="2743200" cy="365125"/>
          </a:xfrm>
        </p:spPr>
        <p:txBody>
          <a:bodyPr/>
          <a:lstStyle/>
          <a:p>
            <a:fld id="{786F66BA-8B98-4219-87C6-235E87D41C98}" type="slidenum">
              <a:rPr lang="en-US" sz="1800" smtClean="0">
                <a:solidFill>
                  <a:schemeClr val="bg1"/>
                </a:solidFill>
              </a:rPr>
              <a:t>7</a:t>
            </a:fld>
            <a:endParaRPr lang="en-US" sz="1800" dirty="0">
              <a:solidFill>
                <a:schemeClr val="bg1"/>
              </a:solidFill>
            </a:endParaRPr>
          </a:p>
        </p:txBody>
      </p:sp>
      <p:pic>
        <p:nvPicPr>
          <p:cNvPr id="5" name="ais_video">
            <a:hlinkClick r:id="" action="ppaction://media"/>
          </p:cNvPr>
          <p:cNvPicPr>
            <a:picLocks noChangeAspect="1"/>
          </p:cNvPicPr>
          <p:nvPr>
            <a:videoFile r:link="rId1"/>
            <p:extLst>
              <p:ext uri="{DAA4B4D4-6D71-4841-9C94-3DE7FCFB9230}">
                <p14:media xmlns:p14="http://schemas.microsoft.com/office/powerpoint/2010/main" r:embed="rId2">
                  <p14:trim st="8008"/>
                </p14:media>
              </p:ext>
            </p:extLst>
          </p:nvPr>
        </p:nvPicPr>
        <p:blipFill>
          <a:blip r:embed="rId6"/>
          <a:stretch>
            <a:fillRect/>
          </a:stretch>
        </p:blipFill>
        <p:spPr>
          <a:xfrm>
            <a:off x="6722332" y="1236170"/>
            <a:ext cx="5266467" cy="5266467"/>
          </a:xfrm>
          <a:prstGeom prst="rect">
            <a:avLst/>
          </a:prstGeom>
        </p:spPr>
      </p:pic>
      <p:sp>
        <p:nvSpPr>
          <p:cNvPr id="22" name="TextBox 21"/>
          <p:cNvSpPr txBox="1"/>
          <p:nvPr/>
        </p:nvSpPr>
        <p:spPr>
          <a:xfrm>
            <a:off x="673382" y="3703237"/>
            <a:ext cx="2666718" cy="1352934"/>
          </a:xfrm>
          <a:prstGeom prst="rect">
            <a:avLst/>
          </a:prstGeom>
          <a:noFill/>
        </p:spPr>
        <p:txBody>
          <a:bodyPr wrap="square" rtlCol="0">
            <a:spAutoFit/>
          </a:bodyPr>
          <a:lstStyle/>
          <a:p>
            <a:r>
              <a:rPr lang="nb-NO" sz="2000" b="1" dirty="0" smtClean="0">
                <a:solidFill>
                  <a:srgbClr val="F3AE4E"/>
                </a:solidFill>
                <a:latin typeface="Glacial Indifference" pitchFamily="50" charset="0"/>
              </a:rPr>
              <a:t>APPLICATION</a:t>
            </a:r>
          </a:p>
          <a:p>
            <a:pPr marL="180000" indent="-180000">
              <a:lnSpc>
                <a:spcPct val="105000"/>
              </a:lnSpc>
              <a:buFont typeface="Garamond" panose="02020404030301010803" pitchFamily="18" charset="0"/>
              <a:buChar char="–"/>
            </a:pPr>
            <a:r>
              <a:rPr lang="en-US" sz="2000" dirty="0" smtClean="0">
                <a:solidFill>
                  <a:schemeClr val="bg1"/>
                </a:solidFill>
                <a:latin typeface="Glacial Indifference" pitchFamily="50" charset="0"/>
              </a:rPr>
              <a:t>Collision avoidance</a:t>
            </a:r>
          </a:p>
          <a:p>
            <a:pPr marL="180000" indent="-180000">
              <a:lnSpc>
                <a:spcPct val="105000"/>
              </a:lnSpc>
              <a:buFont typeface="Garamond" panose="02020404030301010803" pitchFamily="18" charset="0"/>
              <a:buChar char="–"/>
            </a:pPr>
            <a:r>
              <a:rPr lang="nb-NO" sz="2000" dirty="0" smtClean="0">
                <a:solidFill>
                  <a:schemeClr val="bg1"/>
                </a:solidFill>
                <a:latin typeface="Glacial Indifference" pitchFamily="50" charset="0"/>
              </a:rPr>
              <a:t>Security </a:t>
            </a:r>
            <a:r>
              <a:rPr lang="en-US" sz="2000" dirty="0" smtClean="0">
                <a:solidFill>
                  <a:schemeClr val="bg1"/>
                </a:solidFill>
                <a:latin typeface="Glacial Indifference" pitchFamily="50" charset="0"/>
              </a:rPr>
              <a:t>surveillance</a:t>
            </a:r>
          </a:p>
          <a:p>
            <a:pPr marL="180000" indent="-180000">
              <a:lnSpc>
                <a:spcPct val="105000"/>
              </a:lnSpc>
              <a:buFont typeface="Garamond" panose="02020404030301010803" pitchFamily="18" charset="0"/>
              <a:buChar char="–"/>
            </a:pPr>
            <a:r>
              <a:rPr lang="nb-NO" sz="2000" dirty="0" smtClean="0">
                <a:solidFill>
                  <a:schemeClr val="bg1"/>
                </a:solidFill>
                <a:latin typeface="Glacial Indifference" pitchFamily="50" charset="0"/>
              </a:rPr>
              <a:t>Research</a:t>
            </a:r>
            <a:endParaRPr lang="en-US" sz="2000" dirty="0">
              <a:solidFill>
                <a:schemeClr val="bg1"/>
              </a:solidFill>
              <a:latin typeface="Glacial Indifference" pitchFamily="50" charset="0"/>
            </a:endParaRPr>
          </a:p>
        </p:txBody>
      </p:sp>
      <p:sp>
        <p:nvSpPr>
          <p:cNvPr id="24" name="TextBox 23"/>
          <p:cNvSpPr txBox="1"/>
          <p:nvPr/>
        </p:nvSpPr>
        <p:spPr>
          <a:xfrm>
            <a:off x="3599146" y="3703237"/>
            <a:ext cx="2666718" cy="2323713"/>
          </a:xfrm>
          <a:prstGeom prst="rect">
            <a:avLst/>
          </a:prstGeom>
          <a:noFill/>
        </p:spPr>
        <p:txBody>
          <a:bodyPr wrap="square" rtlCol="0">
            <a:spAutoFit/>
          </a:bodyPr>
          <a:lstStyle/>
          <a:p>
            <a:r>
              <a:rPr lang="nb-NO" sz="2000" b="1" dirty="0" smtClean="0">
                <a:solidFill>
                  <a:srgbClr val="F3AE4E"/>
                </a:solidFill>
                <a:latin typeface="Glacial Indifference" pitchFamily="50" charset="0"/>
              </a:rPr>
              <a:t>RESEARCH USE</a:t>
            </a:r>
          </a:p>
          <a:p>
            <a:pPr marL="180000" indent="-180000">
              <a:lnSpc>
                <a:spcPct val="105000"/>
              </a:lnSpc>
              <a:buFont typeface="Garamond" panose="02020404030301010803" pitchFamily="18" charset="0"/>
              <a:buChar char="–"/>
            </a:pPr>
            <a:r>
              <a:rPr lang="nb-NO" sz="2000" dirty="0" err="1" smtClean="0">
                <a:solidFill>
                  <a:schemeClr val="bg1"/>
                </a:solidFill>
                <a:latin typeface="Glacial Indifference" pitchFamily="50" charset="0"/>
              </a:rPr>
              <a:t>Vessels</a:t>
            </a:r>
            <a:r>
              <a:rPr lang="nb-NO" sz="2000" dirty="0" smtClean="0">
                <a:solidFill>
                  <a:schemeClr val="bg1"/>
                </a:solidFill>
                <a:latin typeface="Glacial Indifference" pitchFamily="50" charset="0"/>
              </a:rPr>
              <a:t> </a:t>
            </a:r>
            <a:r>
              <a:rPr lang="nb-NO" sz="2000" dirty="0" err="1" smtClean="0">
                <a:solidFill>
                  <a:schemeClr val="bg1"/>
                </a:solidFill>
                <a:latin typeface="Glacial Indifference" pitchFamily="50" charset="0"/>
              </a:rPr>
              <a:t>emissions</a:t>
            </a:r>
            <a:endParaRPr lang="nb-NO" sz="2000" dirty="0" smtClean="0">
              <a:solidFill>
                <a:schemeClr val="bg1"/>
              </a:solidFill>
              <a:latin typeface="Glacial Indifference" pitchFamily="50" charset="0"/>
            </a:endParaRPr>
          </a:p>
          <a:p>
            <a:pPr marL="180000" indent="-180000">
              <a:lnSpc>
                <a:spcPct val="105000"/>
              </a:lnSpc>
              <a:buFont typeface="Garamond" panose="02020404030301010803" pitchFamily="18" charset="0"/>
              <a:buChar char="–"/>
            </a:pPr>
            <a:r>
              <a:rPr lang="nb-NO" sz="2000" dirty="0" smtClean="0">
                <a:solidFill>
                  <a:schemeClr val="bg1"/>
                </a:solidFill>
                <a:latin typeface="Glacial Indifference" pitchFamily="50" charset="0"/>
              </a:rPr>
              <a:t>Global trade </a:t>
            </a:r>
            <a:r>
              <a:rPr lang="nb-NO" sz="2000" dirty="0" err="1" smtClean="0">
                <a:solidFill>
                  <a:schemeClr val="bg1"/>
                </a:solidFill>
                <a:latin typeface="Glacial Indifference" pitchFamily="50" charset="0"/>
              </a:rPr>
              <a:t>flows</a:t>
            </a:r>
            <a:endParaRPr lang="nb-NO" sz="2000" dirty="0" smtClean="0">
              <a:solidFill>
                <a:schemeClr val="bg1"/>
              </a:solidFill>
              <a:latin typeface="Glacial Indifference" pitchFamily="50" charset="0"/>
            </a:endParaRPr>
          </a:p>
          <a:p>
            <a:pPr marL="180000" indent="-180000">
              <a:lnSpc>
                <a:spcPct val="105000"/>
              </a:lnSpc>
              <a:buFont typeface="Garamond" panose="02020404030301010803" pitchFamily="18" charset="0"/>
              <a:buChar char="–"/>
            </a:pPr>
            <a:r>
              <a:rPr lang="nb-NO" sz="2000" dirty="0" err="1" smtClean="0">
                <a:solidFill>
                  <a:schemeClr val="bg1"/>
                </a:solidFill>
                <a:latin typeface="Glacial Indifference" pitchFamily="50" charset="0"/>
              </a:rPr>
              <a:t>Fisheries</a:t>
            </a:r>
            <a:endParaRPr lang="nb-NO" sz="2000" dirty="0" smtClean="0">
              <a:solidFill>
                <a:schemeClr val="bg1"/>
              </a:solidFill>
              <a:latin typeface="Glacial Indifference" pitchFamily="50" charset="0"/>
            </a:endParaRPr>
          </a:p>
          <a:p>
            <a:pPr marL="180000" indent="-180000">
              <a:lnSpc>
                <a:spcPct val="105000"/>
              </a:lnSpc>
              <a:buFont typeface="Garamond" panose="02020404030301010803" pitchFamily="18" charset="0"/>
              <a:buChar char="–"/>
            </a:pPr>
            <a:r>
              <a:rPr lang="nb-NO" sz="2000" dirty="0" smtClean="0">
                <a:solidFill>
                  <a:schemeClr val="bg1"/>
                </a:solidFill>
                <a:latin typeface="Glacial Indifference" pitchFamily="50" charset="0"/>
              </a:rPr>
              <a:t>Underwater </a:t>
            </a:r>
            <a:r>
              <a:rPr lang="nb-NO" sz="2000" dirty="0" err="1" smtClean="0">
                <a:solidFill>
                  <a:schemeClr val="bg1"/>
                </a:solidFill>
                <a:latin typeface="Glacial Indifference" pitchFamily="50" charset="0"/>
              </a:rPr>
              <a:t>noise</a:t>
            </a:r>
            <a:endParaRPr lang="nb-NO" sz="2000" dirty="0" smtClean="0">
              <a:solidFill>
                <a:schemeClr val="bg1"/>
              </a:solidFill>
              <a:latin typeface="Glacial Indifference" pitchFamily="50" charset="0"/>
            </a:endParaRPr>
          </a:p>
          <a:p>
            <a:pPr marL="180000" indent="-180000">
              <a:lnSpc>
                <a:spcPct val="105000"/>
              </a:lnSpc>
              <a:buFont typeface="Garamond" panose="02020404030301010803" pitchFamily="18" charset="0"/>
              <a:buChar char="–"/>
            </a:pPr>
            <a:r>
              <a:rPr lang="nb-NO" sz="2000" dirty="0" smtClean="0">
                <a:solidFill>
                  <a:schemeClr val="bg1"/>
                </a:solidFill>
                <a:latin typeface="Glacial Indifference" pitchFamily="50" charset="0"/>
              </a:rPr>
              <a:t>Optimal </a:t>
            </a:r>
            <a:r>
              <a:rPr lang="nb-NO" sz="2000" dirty="0" err="1" smtClean="0">
                <a:solidFill>
                  <a:schemeClr val="bg1"/>
                </a:solidFill>
                <a:latin typeface="Glacial Indifference" pitchFamily="50" charset="0"/>
              </a:rPr>
              <a:t>routing</a:t>
            </a:r>
            <a:endParaRPr lang="nb-NO" sz="2000" dirty="0" smtClean="0">
              <a:solidFill>
                <a:schemeClr val="bg1"/>
              </a:solidFill>
              <a:latin typeface="Glacial Indifference" pitchFamily="50" charset="0"/>
            </a:endParaRPr>
          </a:p>
          <a:p>
            <a:pPr algn="ctr"/>
            <a:endParaRPr lang="nb-NO" sz="2000" b="1" dirty="0" smtClean="0">
              <a:solidFill>
                <a:srgbClr val="A29377"/>
              </a:solidFill>
              <a:latin typeface="Glacial Indifference" pitchFamily="50" charset="0"/>
            </a:endParaRPr>
          </a:p>
        </p:txBody>
      </p:sp>
      <p:sp>
        <p:nvSpPr>
          <p:cNvPr id="25" name="TextBox 24"/>
          <p:cNvSpPr txBox="1"/>
          <p:nvPr/>
        </p:nvSpPr>
        <p:spPr>
          <a:xfrm>
            <a:off x="673382" y="5309151"/>
            <a:ext cx="2666718" cy="1969770"/>
          </a:xfrm>
          <a:prstGeom prst="rect">
            <a:avLst/>
          </a:prstGeom>
          <a:noFill/>
        </p:spPr>
        <p:txBody>
          <a:bodyPr wrap="square" rtlCol="0">
            <a:spAutoFit/>
          </a:bodyPr>
          <a:lstStyle/>
          <a:p>
            <a:r>
              <a:rPr lang="nb-NO" sz="2000" b="1" dirty="0" smtClean="0">
                <a:solidFill>
                  <a:srgbClr val="F3AE4E"/>
                </a:solidFill>
                <a:latin typeface="Glacial Indifference" pitchFamily="50" charset="0"/>
              </a:rPr>
              <a:t>INFORMATION</a:t>
            </a:r>
          </a:p>
          <a:p>
            <a:pPr marL="180000" indent="-180000">
              <a:lnSpc>
                <a:spcPct val="105000"/>
              </a:lnSpc>
              <a:buFont typeface="Garamond" panose="02020404030301010803" pitchFamily="18" charset="0"/>
              <a:buChar char="–"/>
            </a:pPr>
            <a:r>
              <a:rPr lang="en-US" sz="2000" dirty="0" smtClean="0">
                <a:solidFill>
                  <a:schemeClr val="bg1"/>
                </a:solidFill>
                <a:latin typeface="Glacial Indifference" pitchFamily="50" charset="0"/>
              </a:rPr>
              <a:t>Vessels position</a:t>
            </a:r>
          </a:p>
          <a:p>
            <a:pPr marL="180000" indent="-180000">
              <a:lnSpc>
                <a:spcPct val="105000"/>
              </a:lnSpc>
              <a:buFont typeface="Garamond" panose="02020404030301010803" pitchFamily="18" charset="0"/>
              <a:buChar char="–"/>
            </a:pPr>
            <a:r>
              <a:rPr lang="en-US" sz="2000" dirty="0" smtClean="0">
                <a:solidFill>
                  <a:schemeClr val="bg1"/>
                </a:solidFill>
                <a:latin typeface="Glacial Indifference" pitchFamily="50" charset="0"/>
              </a:rPr>
              <a:t>Particulars</a:t>
            </a:r>
          </a:p>
          <a:p>
            <a:endParaRPr lang="en-US" sz="2000" b="1" dirty="0" smtClean="0">
              <a:solidFill>
                <a:schemeClr val="bg1"/>
              </a:solidFill>
              <a:latin typeface="Glacial Indifference" pitchFamily="50" charset="0"/>
            </a:endParaRPr>
          </a:p>
          <a:p>
            <a:endParaRPr lang="nb-NO" sz="2000" b="1" dirty="0" smtClean="0">
              <a:solidFill>
                <a:schemeClr val="bg1"/>
              </a:solidFill>
              <a:latin typeface="Glacial Indifference" pitchFamily="50" charset="0"/>
            </a:endParaRPr>
          </a:p>
          <a:p>
            <a:pPr algn="ctr"/>
            <a:endParaRPr lang="nb-NO" sz="2000" b="1" dirty="0" smtClean="0">
              <a:solidFill>
                <a:srgbClr val="A29377"/>
              </a:solidFill>
              <a:latin typeface="Glacial Indifference" pitchFamily="50" charset="0"/>
            </a:endParaRPr>
          </a:p>
        </p:txBody>
      </p:sp>
      <p:sp>
        <p:nvSpPr>
          <p:cNvPr id="29" name="Slide Number Placeholder 3"/>
          <p:cNvSpPr txBox="1">
            <a:spLocks/>
          </p:cNvSpPr>
          <p:nvPr/>
        </p:nvSpPr>
        <p:spPr>
          <a:xfrm>
            <a:off x="9355566" y="65732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6F66BA-8B98-4219-87C6-235E87D41C98}" type="slidenum">
              <a:rPr lang="en-US" sz="1800" smtClean="0">
                <a:solidFill>
                  <a:schemeClr val="bg1"/>
                </a:solidFill>
              </a:rPr>
              <a:pPr/>
              <a:t>7</a:t>
            </a:fld>
            <a:endParaRPr lang="en-US" sz="1800" dirty="0">
              <a:solidFill>
                <a:schemeClr val="bg1"/>
              </a:solidFill>
            </a:endParaRPr>
          </a:p>
        </p:txBody>
      </p:sp>
      <p:sp>
        <p:nvSpPr>
          <p:cNvPr id="2" name="TextBox 1"/>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INTRODUCTION</a:t>
            </a:r>
            <a:endParaRPr lang="en-US" sz="3600" dirty="0">
              <a:solidFill>
                <a:srgbClr val="344A5F"/>
              </a:solidFill>
              <a:latin typeface="Glacial Indifference" pitchFamily="50" charset="0"/>
            </a:endParaRPr>
          </a:p>
        </p:txBody>
      </p:sp>
      <p:sp>
        <p:nvSpPr>
          <p:cNvPr id="23" name="Freeform 22"/>
          <p:cNvSpPr>
            <a:spLocks/>
          </p:cNvSpPr>
          <p:nvPr/>
        </p:nvSpPr>
        <p:spPr>
          <a:xfrm>
            <a:off x="11436000" y="6534000"/>
            <a:ext cx="756000" cy="324000"/>
          </a:xfrm>
          <a:custGeom>
            <a:avLst/>
            <a:gdLst>
              <a:gd name="connsiteX0" fmla="*/ 0 w 3505200"/>
              <a:gd name="connsiteY0" fmla="*/ 1270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12700 h 946150"/>
              <a:gd name="connsiteX0" fmla="*/ 0 w 3505200"/>
              <a:gd name="connsiteY0" fmla="*/ 635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6350 h 946150"/>
              <a:gd name="connsiteX0" fmla="*/ 0 w 3505200"/>
              <a:gd name="connsiteY0" fmla="*/ 6350 h 958850"/>
              <a:gd name="connsiteX1" fmla="*/ 3492500 w 3505200"/>
              <a:gd name="connsiteY1" fmla="*/ 0 h 958850"/>
              <a:gd name="connsiteX2" fmla="*/ 3505200 w 3505200"/>
              <a:gd name="connsiteY2" fmla="*/ 958850 h 958850"/>
              <a:gd name="connsiteX3" fmla="*/ 0 w 3505200"/>
              <a:gd name="connsiteY3" fmla="*/ 946150 h 958850"/>
              <a:gd name="connsiteX4" fmla="*/ 736600 w 3505200"/>
              <a:gd name="connsiteY4" fmla="*/ 463550 h 958850"/>
              <a:gd name="connsiteX5" fmla="*/ 0 w 3505200"/>
              <a:gd name="connsiteY5" fmla="*/ 6350 h 95885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398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525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017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876300 h 952500"/>
              <a:gd name="connsiteX4" fmla="*/ 736600 w 3505200"/>
              <a:gd name="connsiteY4" fmla="*/ 457200 h 952500"/>
              <a:gd name="connsiteX5" fmla="*/ 0 w 3505200"/>
              <a:gd name="connsiteY5" fmla="*/ 0 h 952500"/>
              <a:gd name="connsiteX0" fmla="*/ 0 w 3505200"/>
              <a:gd name="connsiteY0" fmla="*/ 0 h 876300"/>
              <a:gd name="connsiteX1" fmla="*/ 3505200 w 3505200"/>
              <a:gd name="connsiteY1" fmla="*/ 6350 h 876300"/>
              <a:gd name="connsiteX2" fmla="*/ 3505200 w 3505200"/>
              <a:gd name="connsiteY2" fmla="*/ 876300 h 876300"/>
              <a:gd name="connsiteX3" fmla="*/ 0 w 3505200"/>
              <a:gd name="connsiteY3" fmla="*/ 876300 h 876300"/>
              <a:gd name="connsiteX4" fmla="*/ 736600 w 3505200"/>
              <a:gd name="connsiteY4" fmla="*/ 457200 h 876300"/>
              <a:gd name="connsiteX5" fmla="*/ 0 w 35052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876300">
                <a:moveTo>
                  <a:pt x="0" y="0"/>
                </a:moveTo>
                <a:lnTo>
                  <a:pt x="3505200" y="6350"/>
                </a:lnTo>
                <a:lnTo>
                  <a:pt x="3505200" y="876300"/>
                </a:lnTo>
                <a:lnTo>
                  <a:pt x="0" y="876300"/>
                </a:lnTo>
                <a:lnTo>
                  <a:pt x="736600" y="457200"/>
                </a:lnTo>
                <a:lnTo>
                  <a:pt x="0" y="0"/>
                </a:lnTo>
                <a:close/>
              </a:path>
            </a:pathLst>
          </a:custGeom>
          <a:solidFill>
            <a:srgbClr val="344A5F">
              <a:alpha val="69000"/>
            </a:srgbClr>
          </a:solidFill>
          <a:ln>
            <a:solidFill>
              <a:srgbClr val="F3AE4E">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smtClean="0">
                <a:latin typeface="Glacial Indifference" pitchFamily="50" charset="0"/>
              </a:rPr>
              <a:t>7</a:t>
            </a:r>
            <a:endParaRPr lang="en-US" sz="2000" dirty="0">
              <a:latin typeface="Glacial Indifference" pitchFamily="50" charset="0"/>
            </a:endParaRPr>
          </a:p>
        </p:txBody>
      </p:sp>
    </p:spTree>
    <p:extLst>
      <p:ext uri="{BB962C8B-B14F-4D97-AF65-F5344CB8AC3E}">
        <p14:creationId xmlns:p14="http://schemas.microsoft.com/office/powerpoint/2010/main" val="259440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37346" y="5510012"/>
            <a:ext cx="4570083" cy="1202731"/>
          </a:xfrm>
          <a:prstGeom prst="rect">
            <a:avLst/>
          </a:prstGeom>
        </p:spPr>
      </p:pic>
      <p:sp>
        <p:nvSpPr>
          <p:cNvPr id="4" name="TextBox 3"/>
          <p:cNvSpPr txBox="1"/>
          <p:nvPr/>
        </p:nvSpPr>
        <p:spPr>
          <a:xfrm>
            <a:off x="932428" y="1922672"/>
            <a:ext cx="3581516" cy="1431161"/>
          </a:xfrm>
          <a:prstGeom prst="rect">
            <a:avLst/>
          </a:prstGeom>
          <a:noFill/>
        </p:spPr>
        <p:txBody>
          <a:bodyPr wrap="square" rtlCol="0">
            <a:spAutoFit/>
          </a:bodyPr>
          <a:lstStyle/>
          <a:p>
            <a:r>
              <a:rPr lang="nb-NO" sz="2400" b="1" dirty="0" smtClean="0">
                <a:solidFill>
                  <a:srgbClr val="344A5F"/>
                </a:solidFill>
                <a:latin typeface="Glacial Indifference" pitchFamily="50" charset="0"/>
              </a:rPr>
              <a:t>BUNKER BARGES</a:t>
            </a:r>
          </a:p>
          <a:p>
            <a:pPr>
              <a:lnSpc>
                <a:spcPct val="105000"/>
              </a:lnSpc>
            </a:pPr>
            <a:r>
              <a:rPr lang="nb-NO" sz="2000" dirty="0" err="1" smtClean="0">
                <a:solidFill>
                  <a:srgbClr val="344A5F"/>
                </a:solidFill>
                <a:latin typeface="Glacial Indifference" pitchFamily="50" charset="0"/>
              </a:rPr>
              <a:t>Algorithm</a:t>
            </a:r>
            <a:r>
              <a:rPr lang="nb-NO" sz="2000" dirty="0" smtClean="0">
                <a:solidFill>
                  <a:srgbClr val="344A5F"/>
                </a:solidFill>
                <a:latin typeface="Glacial Indifference" pitchFamily="50" charset="0"/>
              </a:rPr>
              <a:t> for </a:t>
            </a:r>
            <a:r>
              <a:rPr lang="nb-NO" sz="2000" dirty="0" err="1" smtClean="0">
                <a:solidFill>
                  <a:srgbClr val="344A5F"/>
                </a:solidFill>
                <a:latin typeface="Glacial Indifference" pitchFamily="50" charset="0"/>
              </a:rPr>
              <a:t>classifying</a:t>
            </a:r>
            <a:r>
              <a:rPr lang="nb-NO" sz="2000" dirty="0" smtClean="0">
                <a:solidFill>
                  <a:srgbClr val="344A5F"/>
                </a:solidFill>
                <a:latin typeface="Glacial Indifference" pitchFamily="50" charset="0"/>
              </a:rPr>
              <a:t> bunker </a:t>
            </a:r>
            <a:r>
              <a:rPr lang="nb-NO" sz="2000" dirty="0" err="1" smtClean="0">
                <a:solidFill>
                  <a:srgbClr val="344A5F"/>
                </a:solidFill>
                <a:latin typeface="Glacial Indifference" pitchFamily="50" charset="0"/>
              </a:rPr>
              <a:t>barges</a:t>
            </a:r>
            <a:r>
              <a:rPr lang="nb-NO" sz="2000" dirty="0" smtClean="0">
                <a:solidFill>
                  <a:srgbClr val="344A5F"/>
                </a:solidFill>
                <a:latin typeface="Glacial Indifference" pitchFamily="50" charset="0"/>
              </a:rPr>
              <a:t> from overall list </a:t>
            </a:r>
            <a:r>
              <a:rPr lang="nb-NO" sz="2000" dirty="0" err="1" smtClean="0">
                <a:solidFill>
                  <a:srgbClr val="344A5F"/>
                </a:solidFill>
                <a:latin typeface="Glacial Indifference" pitchFamily="50" charset="0"/>
              </a:rPr>
              <a:t>of</a:t>
            </a:r>
            <a:r>
              <a:rPr lang="nb-NO" sz="2000" dirty="0" smtClean="0">
                <a:solidFill>
                  <a:srgbClr val="344A5F"/>
                </a:solidFill>
                <a:latin typeface="Glacial Indifference" pitchFamily="50" charset="0"/>
              </a:rPr>
              <a:t> </a:t>
            </a:r>
            <a:r>
              <a:rPr lang="nb-NO" sz="2000" dirty="0" err="1" smtClean="0">
                <a:solidFill>
                  <a:srgbClr val="344A5F"/>
                </a:solidFill>
                <a:latin typeface="Glacial Indifference" pitchFamily="50" charset="0"/>
              </a:rPr>
              <a:t>vessels</a:t>
            </a:r>
            <a:endParaRPr lang="en-US" sz="2000" dirty="0">
              <a:solidFill>
                <a:srgbClr val="344A5F"/>
              </a:solidFill>
              <a:latin typeface="Glacial Indifference" pitchFamily="50" charset="0"/>
            </a:endParaRPr>
          </a:p>
        </p:txBody>
      </p:sp>
      <p:sp>
        <p:nvSpPr>
          <p:cNvPr id="26" name="TextBox 25"/>
          <p:cNvSpPr txBox="1"/>
          <p:nvPr/>
        </p:nvSpPr>
        <p:spPr>
          <a:xfrm>
            <a:off x="1253947" y="4149581"/>
            <a:ext cx="3581516" cy="1077218"/>
          </a:xfrm>
          <a:prstGeom prst="rect">
            <a:avLst/>
          </a:prstGeom>
          <a:noFill/>
        </p:spPr>
        <p:txBody>
          <a:bodyPr wrap="square" rtlCol="0">
            <a:spAutoFit/>
          </a:bodyPr>
          <a:lstStyle/>
          <a:p>
            <a:r>
              <a:rPr lang="nb-NO" sz="2400" b="1" dirty="0" smtClean="0">
                <a:solidFill>
                  <a:srgbClr val="F3AE4E"/>
                </a:solidFill>
                <a:latin typeface="Glacial Indifference" pitchFamily="50" charset="0"/>
              </a:rPr>
              <a:t>STOPPED VESSELS</a:t>
            </a:r>
            <a:endParaRPr lang="nb-NO" sz="2400" b="1" dirty="0">
              <a:solidFill>
                <a:srgbClr val="F3AE4E"/>
              </a:solidFill>
              <a:latin typeface="Glacial Indifference" pitchFamily="50" charset="0"/>
            </a:endParaRPr>
          </a:p>
          <a:p>
            <a:r>
              <a:rPr lang="nb-NO" sz="2000" dirty="0" err="1" smtClean="0">
                <a:solidFill>
                  <a:srgbClr val="033453"/>
                </a:solidFill>
                <a:latin typeface="Glacial Indifference" pitchFamily="50" charset="0"/>
              </a:rPr>
              <a:t>Detection</a:t>
            </a:r>
            <a:r>
              <a:rPr lang="nb-NO" sz="2000" dirty="0" smtClean="0">
                <a:solidFill>
                  <a:srgbClr val="033453"/>
                </a:solidFill>
                <a:latin typeface="Glacial Indifference" pitchFamily="50" charset="0"/>
              </a:rPr>
              <a:t> </a:t>
            </a:r>
            <a:r>
              <a:rPr lang="nb-NO" sz="2000" dirty="0" err="1" smtClean="0">
                <a:solidFill>
                  <a:srgbClr val="033453"/>
                </a:solidFill>
                <a:latin typeface="Glacial Indifference" pitchFamily="50" charset="0"/>
              </a:rPr>
              <a:t>of</a:t>
            </a:r>
            <a:r>
              <a:rPr lang="nb-NO" sz="2000" dirty="0" smtClean="0">
                <a:solidFill>
                  <a:srgbClr val="033453"/>
                </a:solidFill>
                <a:latin typeface="Glacial Indifference" pitchFamily="50" charset="0"/>
              </a:rPr>
              <a:t> </a:t>
            </a:r>
            <a:r>
              <a:rPr lang="nb-NO" sz="2000" dirty="0" err="1" smtClean="0">
                <a:solidFill>
                  <a:srgbClr val="033453"/>
                </a:solidFill>
                <a:latin typeface="Glacial Indifference" pitchFamily="50" charset="0"/>
              </a:rPr>
              <a:t>vessel</a:t>
            </a:r>
            <a:r>
              <a:rPr lang="nb-NO" sz="2000" dirty="0" smtClean="0">
                <a:solidFill>
                  <a:srgbClr val="033453"/>
                </a:solidFill>
                <a:latin typeface="Glacial Indifference" pitchFamily="50" charset="0"/>
              </a:rPr>
              <a:t> at </a:t>
            </a:r>
            <a:r>
              <a:rPr lang="nb-NO" sz="2000" dirty="0" err="1" smtClean="0">
                <a:solidFill>
                  <a:srgbClr val="033453"/>
                </a:solidFill>
                <a:latin typeface="Glacial Indifference" pitchFamily="50" charset="0"/>
              </a:rPr>
              <a:t>berth</a:t>
            </a:r>
            <a:r>
              <a:rPr lang="nb-NO" sz="2000" dirty="0" smtClean="0">
                <a:solidFill>
                  <a:srgbClr val="033453"/>
                </a:solidFill>
                <a:latin typeface="Glacial Indifference" pitchFamily="50" charset="0"/>
              </a:rPr>
              <a:t> or at </a:t>
            </a:r>
            <a:r>
              <a:rPr lang="nb-NO" sz="2000" dirty="0" err="1" smtClean="0">
                <a:solidFill>
                  <a:srgbClr val="033453"/>
                </a:solidFill>
                <a:latin typeface="Glacial Indifference" pitchFamily="50" charset="0"/>
              </a:rPr>
              <a:t>anchorage</a:t>
            </a:r>
            <a:endParaRPr lang="en-US" sz="2000" dirty="0">
              <a:solidFill>
                <a:srgbClr val="033453"/>
              </a:solidFill>
              <a:latin typeface="Glacial Indifference" pitchFamily="50" charset="0"/>
            </a:endParaRPr>
          </a:p>
        </p:txBody>
      </p:sp>
      <p:sp>
        <p:nvSpPr>
          <p:cNvPr id="27" name="TextBox 26"/>
          <p:cNvSpPr txBox="1"/>
          <p:nvPr/>
        </p:nvSpPr>
        <p:spPr>
          <a:xfrm>
            <a:off x="7296757" y="4149581"/>
            <a:ext cx="3596095" cy="1431161"/>
          </a:xfrm>
          <a:prstGeom prst="rect">
            <a:avLst/>
          </a:prstGeom>
          <a:noFill/>
        </p:spPr>
        <p:txBody>
          <a:bodyPr wrap="square" rtlCol="0">
            <a:spAutoFit/>
          </a:bodyPr>
          <a:lstStyle/>
          <a:p>
            <a:pPr algn="r"/>
            <a:r>
              <a:rPr lang="nb-NO" sz="2400" b="1" dirty="0">
                <a:solidFill>
                  <a:srgbClr val="344A5F"/>
                </a:solidFill>
                <a:latin typeface="Glacial Indifference" pitchFamily="50" charset="0"/>
              </a:rPr>
              <a:t>DATABASE</a:t>
            </a:r>
          </a:p>
          <a:p>
            <a:pPr algn="r">
              <a:lnSpc>
                <a:spcPct val="105000"/>
              </a:lnSpc>
            </a:pPr>
            <a:r>
              <a:rPr lang="nb-NO" sz="2000" dirty="0" err="1" smtClean="0">
                <a:solidFill>
                  <a:srgbClr val="344A5F"/>
                </a:solidFill>
                <a:latin typeface="Glacial Indifference" pitchFamily="50" charset="0"/>
              </a:rPr>
              <a:t>Bunkering</a:t>
            </a:r>
            <a:r>
              <a:rPr lang="nb-NO" sz="2000" dirty="0" smtClean="0">
                <a:solidFill>
                  <a:srgbClr val="344A5F"/>
                </a:solidFill>
                <a:latin typeface="Glacial Indifference" pitchFamily="50" charset="0"/>
              </a:rPr>
              <a:t> </a:t>
            </a:r>
            <a:r>
              <a:rPr lang="nb-NO" sz="2000" dirty="0" err="1" smtClean="0">
                <a:solidFill>
                  <a:srgbClr val="344A5F"/>
                </a:solidFill>
                <a:latin typeface="Glacial Indifference" pitchFamily="50" charset="0"/>
              </a:rPr>
              <a:t>statistics</a:t>
            </a:r>
            <a:r>
              <a:rPr lang="nb-NO" sz="2000" dirty="0" smtClean="0">
                <a:solidFill>
                  <a:srgbClr val="344A5F"/>
                </a:solidFill>
                <a:latin typeface="Glacial Indifference" pitchFamily="50" charset="0"/>
              </a:rPr>
              <a:t> for </a:t>
            </a:r>
            <a:r>
              <a:rPr lang="nb-NO" sz="2000" dirty="0" err="1" smtClean="0">
                <a:solidFill>
                  <a:srgbClr val="344A5F"/>
                </a:solidFill>
                <a:latin typeface="Glacial Indifference" pitchFamily="50" charset="0"/>
              </a:rPr>
              <a:t>vessels</a:t>
            </a:r>
            <a:r>
              <a:rPr lang="nb-NO" sz="2000" dirty="0" smtClean="0">
                <a:solidFill>
                  <a:srgbClr val="344A5F"/>
                </a:solidFill>
                <a:latin typeface="Glacial Indifference" pitchFamily="50" charset="0"/>
              </a:rPr>
              <a:t> </a:t>
            </a:r>
            <a:r>
              <a:rPr lang="nb-NO" sz="2000" dirty="0" err="1" smtClean="0">
                <a:solidFill>
                  <a:srgbClr val="344A5F"/>
                </a:solidFill>
                <a:latin typeface="Glacial Indifference" pitchFamily="50" charset="0"/>
              </a:rPr>
              <a:t>served</a:t>
            </a:r>
            <a:r>
              <a:rPr lang="nb-NO" sz="2000" dirty="0" smtClean="0">
                <a:solidFill>
                  <a:srgbClr val="344A5F"/>
                </a:solidFill>
                <a:latin typeface="Glacial Indifference" pitchFamily="50" charset="0"/>
              </a:rPr>
              <a:t> in </a:t>
            </a:r>
            <a:r>
              <a:rPr lang="nb-NO" sz="2000" dirty="0" err="1" smtClean="0">
                <a:solidFill>
                  <a:srgbClr val="344A5F"/>
                </a:solidFill>
                <a:latin typeface="Glacial Indifference" pitchFamily="50" charset="0"/>
              </a:rPr>
              <a:t>the</a:t>
            </a:r>
            <a:r>
              <a:rPr lang="nb-NO" sz="2000" dirty="0" smtClean="0">
                <a:solidFill>
                  <a:srgbClr val="344A5F"/>
                </a:solidFill>
                <a:latin typeface="Glacial Indifference" pitchFamily="50" charset="0"/>
              </a:rPr>
              <a:t> </a:t>
            </a:r>
            <a:r>
              <a:rPr lang="nb-NO" sz="2000" dirty="0" err="1" smtClean="0">
                <a:solidFill>
                  <a:srgbClr val="344A5F"/>
                </a:solidFill>
                <a:latin typeface="Glacial Indifference" pitchFamily="50" charset="0"/>
              </a:rPr>
              <a:t>Mediterranean</a:t>
            </a:r>
            <a:r>
              <a:rPr lang="nb-NO" sz="2000" dirty="0" smtClean="0">
                <a:solidFill>
                  <a:srgbClr val="344A5F"/>
                </a:solidFill>
                <a:latin typeface="Glacial Indifference" pitchFamily="50" charset="0"/>
              </a:rPr>
              <a:t> and </a:t>
            </a:r>
            <a:r>
              <a:rPr lang="nb-NO" sz="2000" dirty="0" err="1" smtClean="0">
                <a:solidFill>
                  <a:srgbClr val="344A5F"/>
                </a:solidFill>
                <a:latin typeface="Glacial Indifference" pitchFamily="50" charset="0"/>
              </a:rPr>
              <a:t>Marmara</a:t>
            </a:r>
            <a:r>
              <a:rPr lang="nb-NO" sz="2000" dirty="0" smtClean="0">
                <a:solidFill>
                  <a:srgbClr val="344A5F"/>
                </a:solidFill>
                <a:latin typeface="Glacial Indifference" pitchFamily="50" charset="0"/>
              </a:rPr>
              <a:t> </a:t>
            </a:r>
            <a:r>
              <a:rPr lang="nb-NO" sz="2000" dirty="0" err="1" smtClean="0">
                <a:solidFill>
                  <a:srgbClr val="344A5F"/>
                </a:solidFill>
                <a:latin typeface="Glacial Indifference" pitchFamily="50" charset="0"/>
              </a:rPr>
              <a:t>sea</a:t>
            </a:r>
            <a:endParaRPr lang="en-US" sz="2000" dirty="0">
              <a:solidFill>
                <a:srgbClr val="344A5F"/>
              </a:solidFill>
              <a:latin typeface="Glacial Indifference" pitchFamily="50" charset="0"/>
            </a:endParaRPr>
          </a:p>
        </p:txBody>
      </p:sp>
      <p:sp>
        <p:nvSpPr>
          <p:cNvPr id="28" name="TextBox 27"/>
          <p:cNvSpPr txBox="1"/>
          <p:nvPr/>
        </p:nvSpPr>
        <p:spPr>
          <a:xfrm>
            <a:off x="7680276" y="1922672"/>
            <a:ext cx="3596095" cy="1384995"/>
          </a:xfrm>
          <a:prstGeom prst="rect">
            <a:avLst/>
          </a:prstGeom>
          <a:noFill/>
        </p:spPr>
        <p:txBody>
          <a:bodyPr wrap="square" rtlCol="0">
            <a:spAutoFit/>
          </a:bodyPr>
          <a:lstStyle/>
          <a:p>
            <a:pPr algn="r"/>
            <a:r>
              <a:rPr lang="nb-NO" sz="2400" b="1" dirty="0" smtClean="0">
                <a:solidFill>
                  <a:srgbClr val="F3AE4E"/>
                </a:solidFill>
                <a:latin typeface="Glacial Indifference" pitchFamily="50" charset="0"/>
              </a:rPr>
              <a:t>BUNKER OPS.</a:t>
            </a:r>
            <a:endParaRPr lang="nb-NO" sz="2400" b="1" dirty="0">
              <a:solidFill>
                <a:srgbClr val="F3AE4E"/>
              </a:solidFill>
              <a:latin typeface="Glacial Indifference" pitchFamily="50" charset="0"/>
            </a:endParaRPr>
          </a:p>
          <a:p>
            <a:pPr algn="r"/>
            <a:r>
              <a:rPr lang="nb-NO" sz="2000" dirty="0" err="1" smtClean="0">
                <a:solidFill>
                  <a:srgbClr val="033453"/>
                </a:solidFill>
                <a:latin typeface="Glacial Indifference" pitchFamily="50" charset="0"/>
              </a:rPr>
              <a:t>Algorithm</a:t>
            </a:r>
            <a:r>
              <a:rPr lang="nb-NO" sz="2000" dirty="0" smtClean="0">
                <a:solidFill>
                  <a:srgbClr val="033453"/>
                </a:solidFill>
                <a:latin typeface="Glacial Indifference" pitchFamily="50" charset="0"/>
              </a:rPr>
              <a:t> for </a:t>
            </a:r>
            <a:r>
              <a:rPr lang="nb-NO" sz="2000" dirty="0" err="1" smtClean="0">
                <a:solidFill>
                  <a:srgbClr val="033453"/>
                </a:solidFill>
                <a:latin typeface="Glacial Indifference" pitchFamily="50" charset="0"/>
              </a:rPr>
              <a:t>the</a:t>
            </a:r>
            <a:r>
              <a:rPr lang="nb-NO" sz="2000" dirty="0" smtClean="0">
                <a:solidFill>
                  <a:srgbClr val="033453"/>
                </a:solidFill>
                <a:latin typeface="Glacial Indifference" pitchFamily="50" charset="0"/>
              </a:rPr>
              <a:t> </a:t>
            </a:r>
            <a:r>
              <a:rPr lang="nb-NO" sz="2000" dirty="0" err="1" smtClean="0">
                <a:solidFill>
                  <a:srgbClr val="033453"/>
                </a:solidFill>
                <a:latin typeface="Glacial Indifference" pitchFamily="50" charset="0"/>
              </a:rPr>
              <a:t>automatic</a:t>
            </a:r>
            <a:r>
              <a:rPr lang="nb-NO" sz="2000" dirty="0" smtClean="0">
                <a:solidFill>
                  <a:srgbClr val="033453"/>
                </a:solidFill>
                <a:latin typeface="Glacial Indifference" pitchFamily="50" charset="0"/>
              </a:rPr>
              <a:t> </a:t>
            </a:r>
            <a:r>
              <a:rPr lang="nb-NO" sz="2000" dirty="0" err="1" smtClean="0">
                <a:solidFill>
                  <a:srgbClr val="033453"/>
                </a:solidFill>
                <a:latin typeface="Glacial Indifference" pitchFamily="50" charset="0"/>
              </a:rPr>
              <a:t>recognition</a:t>
            </a:r>
            <a:r>
              <a:rPr lang="nb-NO" sz="2000" dirty="0" smtClean="0">
                <a:solidFill>
                  <a:srgbClr val="033453"/>
                </a:solidFill>
                <a:latin typeface="Glacial Indifference" pitchFamily="50" charset="0"/>
              </a:rPr>
              <a:t> </a:t>
            </a:r>
            <a:r>
              <a:rPr lang="nb-NO" sz="2000" dirty="0" err="1" smtClean="0">
                <a:solidFill>
                  <a:srgbClr val="033453"/>
                </a:solidFill>
                <a:latin typeface="Glacial Indifference" pitchFamily="50" charset="0"/>
              </a:rPr>
              <a:t>of</a:t>
            </a:r>
            <a:r>
              <a:rPr lang="nb-NO" sz="2000" dirty="0" smtClean="0">
                <a:solidFill>
                  <a:srgbClr val="033453"/>
                </a:solidFill>
                <a:latin typeface="Glacial Indifference" pitchFamily="50" charset="0"/>
              </a:rPr>
              <a:t> </a:t>
            </a:r>
            <a:r>
              <a:rPr lang="nb-NO" sz="2000" dirty="0" err="1" smtClean="0">
                <a:solidFill>
                  <a:srgbClr val="033453"/>
                </a:solidFill>
                <a:latin typeface="Glacial Indifference" pitchFamily="50" charset="0"/>
              </a:rPr>
              <a:t>bunkering</a:t>
            </a:r>
            <a:r>
              <a:rPr lang="nb-NO" sz="2000" dirty="0" smtClean="0">
                <a:solidFill>
                  <a:srgbClr val="033453"/>
                </a:solidFill>
                <a:latin typeface="Glacial Indifference" pitchFamily="50" charset="0"/>
              </a:rPr>
              <a:t> </a:t>
            </a:r>
            <a:r>
              <a:rPr lang="nb-NO" sz="2000" dirty="0" err="1" smtClean="0">
                <a:solidFill>
                  <a:srgbClr val="033453"/>
                </a:solidFill>
                <a:latin typeface="Glacial Indifference" pitchFamily="50" charset="0"/>
              </a:rPr>
              <a:t>operations</a:t>
            </a:r>
            <a:endParaRPr lang="en-US" sz="2000" dirty="0">
              <a:solidFill>
                <a:srgbClr val="033453"/>
              </a:solidFill>
              <a:latin typeface="Glacial Indifference" pitchFamily="50" charset="0"/>
            </a:endParaRPr>
          </a:p>
        </p:txBody>
      </p:sp>
      <p:sp>
        <p:nvSpPr>
          <p:cNvPr id="20" name="TextBox 19"/>
          <p:cNvSpPr txBox="1"/>
          <p:nvPr/>
        </p:nvSpPr>
        <p:spPr>
          <a:xfrm>
            <a:off x="2264229" y="1683657"/>
            <a:ext cx="184731" cy="369332"/>
          </a:xfrm>
          <a:prstGeom prst="rect">
            <a:avLst/>
          </a:prstGeom>
          <a:noFill/>
        </p:spPr>
        <p:txBody>
          <a:bodyPr wrap="none" rtlCol="0">
            <a:spAutoFit/>
          </a:bodyPr>
          <a:lstStyle/>
          <a:p>
            <a:endParaRPr lang="en-US" dirty="0"/>
          </a:p>
        </p:txBody>
      </p:sp>
      <p:sp>
        <p:nvSpPr>
          <p:cNvPr id="21" name="TextBox 20"/>
          <p:cNvSpPr txBox="1"/>
          <p:nvPr/>
        </p:nvSpPr>
        <p:spPr>
          <a:xfrm>
            <a:off x="360871" y="5800802"/>
            <a:ext cx="4161717" cy="646331"/>
          </a:xfrm>
          <a:prstGeom prst="rect">
            <a:avLst/>
          </a:prstGeom>
          <a:noFill/>
        </p:spPr>
        <p:txBody>
          <a:bodyPr wrap="none" rtlCol="0">
            <a:spAutoFit/>
          </a:bodyPr>
          <a:lstStyle/>
          <a:p>
            <a:pPr lvl="1" algn="ctr"/>
            <a:r>
              <a:rPr lang="nb-NO" sz="3600" b="1" dirty="0" smtClean="0">
                <a:solidFill>
                  <a:srgbClr val="344A5F"/>
                </a:solidFill>
                <a:latin typeface="Glacial Indifference" pitchFamily="50" charset="0"/>
              </a:rPr>
              <a:t>CONTRIBUTIONS</a:t>
            </a:r>
            <a:endParaRPr lang="en-US" sz="3600" b="1" dirty="0">
              <a:solidFill>
                <a:srgbClr val="344A5F"/>
              </a:solidFill>
              <a:latin typeface="Glacial Indifference" pitchFamily="50" charset="0"/>
            </a:endParaRPr>
          </a:p>
        </p:txBody>
      </p:sp>
      <p:sp>
        <p:nvSpPr>
          <p:cNvPr id="45" name="Isosceles Triangle 44"/>
          <p:cNvSpPr/>
          <p:nvPr/>
        </p:nvSpPr>
        <p:spPr>
          <a:xfrm rot="5400000">
            <a:off x="272035" y="5981249"/>
            <a:ext cx="265678" cy="285434"/>
          </a:xfrm>
          <a:prstGeom prst="triangle">
            <a:avLst/>
          </a:prstGeom>
          <a:solidFill>
            <a:srgbClr val="344A5F"/>
          </a:solidFill>
          <a:ln>
            <a:solidFill>
              <a:srgbClr val="F3A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p:cNvSpPr/>
          <p:nvPr/>
        </p:nvSpPr>
        <p:spPr>
          <a:xfrm rot="16200000">
            <a:off x="4815240" y="5990441"/>
            <a:ext cx="265678" cy="285434"/>
          </a:xfrm>
          <a:prstGeom prst="triangle">
            <a:avLst/>
          </a:prstGeom>
          <a:solidFill>
            <a:srgbClr val="344A5F"/>
          </a:solidFill>
          <a:ln>
            <a:solidFill>
              <a:srgbClr val="F3AE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38738" y="463394"/>
            <a:ext cx="11248222" cy="646331"/>
          </a:xfrm>
          <a:prstGeom prst="rect">
            <a:avLst/>
          </a:prstGeom>
          <a:solidFill>
            <a:schemeClr val="bg1"/>
          </a:solidFill>
        </p:spPr>
        <p:txBody>
          <a:bodyPr wrap="square" rtlCol="0">
            <a:spAutoFit/>
          </a:bodyPr>
          <a:lstStyle/>
          <a:p>
            <a:r>
              <a:rPr lang="en-US" sz="3600" dirty="0" smtClean="0">
                <a:solidFill>
                  <a:srgbClr val="344A5F"/>
                </a:solidFill>
                <a:latin typeface="Glacial Indifference" pitchFamily="50" charset="0"/>
              </a:rPr>
              <a:t>INTRODUCTION</a:t>
            </a:r>
            <a:endParaRPr lang="en-US" sz="3600" dirty="0">
              <a:solidFill>
                <a:srgbClr val="344A5F"/>
              </a:solidFill>
              <a:latin typeface="Glacial Indifference" pitchFamily="50" charset="0"/>
            </a:endParaRPr>
          </a:p>
        </p:txBody>
      </p:sp>
      <p:sp>
        <p:nvSpPr>
          <p:cNvPr id="25" name="Freeform 24"/>
          <p:cNvSpPr>
            <a:spLocks/>
          </p:cNvSpPr>
          <p:nvPr/>
        </p:nvSpPr>
        <p:spPr>
          <a:xfrm>
            <a:off x="11436000" y="6534000"/>
            <a:ext cx="756000" cy="324000"/>
          </a:xfrm>
          <a:custGeom>
            <a:avLst/>
            <a:gdLst>
              <a:gd name="connsiteX0" fmla="*/ 0 w 3505200"/>
              <a:gd name="connsiteY0" fmla="*/ 1270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12700 h 946150"/>
              <a:gd name="connsiteX0" fmla="*/ 0 w 3505200"/>
              <a:gd name="connsiteY0" fmla="*/ 6350 h 946150"/>
              <a:gd name="connsiteX1" fmla="*/ 3492500 w 3505200"/>
              <a:gd name="connsiteY1" fmla="*/ 0 h 946150"/>
              <a:gd name="connsiteX2" fmla="*/ 3505200 w 3505200"/>
              <a:gd name="connsiteY2" fmla="*/ 933450 h 946150"/>
              <a:gd name="connsiteX3" fmla="*/ 0 w 3505200"/>
              <a:gd name="connsiteY3" fmla="*/ 946150 h 946150"/>
              <a:gd name="connsiteX4" fmla="*/ 736600 w 3505200"/>
              <a:gd name="connsiteY4" fmla="*/ 463550 h 946150"/>
              <a:gd name="connsiteX5" fmla="*/ 0 w 3505200"/>
              <a:gd name="connsiteY5" fmla="*/ 6350 h 946150"/>
              <a:gd name="connsiteX0" fmla="*/ 0 w 3505200"/>
              <a:gd name="connsiteY0" fmla="*/ 6350 h 958850"/>
              <a:gd name="connsiteX1" fmla="*/ 3492500 w 3505200"/>
              <a:gd name="connsiteY1" fmla="*/ 0 h 958850"/>
              <a:gd name="connsiteX2" fmla="*/ 3505200 w 3505200"/>
              <a:gd name="connsiteY2" fmla="*/ 958850 h 958850"/>
              <a:gd name="connsiteX3" fmla="*/ 0 w 3505200"/>
              <a:gd name="connsiteY3" fmla="*/ 946150 h 958850"/>
              <a:gd name="connsiteX4" fmla="*/ 736600 w 3505200"/>
              <a:gd name="connsiteY4" fmla="*/ 463550 h 958850"/>
              <a:gd name="connsiteX5" fmla="*/ 0 w 3505200"/>
              <a:gd name="connsiteY5" fmla="*/ 6350 h 95885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398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525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901700 h 952500"/>
              <a:gd name="connsiteX4" fmla="*/ 736600 w 3505200"/>
              <a:gd name="connsiteY4" fmla="*/ 457200 h 952500"/>
              <a:gd name="connsiteX5" fmla="*/ 0 w 3505200"/>
              <a:gd name="connsiteY5" fmla="*/ 0 h 952500"/>
              <a:gd name="connsiteX0" fmla="*/ 0 w 3505200"/>
              <a:gd name="connsiteY0" fmla="*/ 0 h 952500"/>
              <a:gd name="connsiteX1" fmla="*/ 3505200 w 3505200"/>
              <a:gd name="connsiteY1" fmla="*/ 6350 h 952500"/>
              <a:gd name="connsiteX2" fmla="*/ 3505200 w 3505200"/>
              <a:gd name="connsiteY2" fmla="*/ 952500 h 952500"/>
              <a:gd name="connsiteX3" fmla="*/ 0 w 3505200"/>
              <a:gd name="connsiteY3" fmla="*/ 876300 h 952500"/>
              <a:gd name="connsiteX4" fmla="*/ 736600 w 3505200"/>
              <a:gd name="connsiteY4" fmla="*/ 457200 h 952500"/>
              <a:gd name="connsiteX5" fmla="*/ 0 w 3505200"/>
              <a:gd name="connsiteY5" fmla="*/ 0 h 952500"/>
              <a:gd name="connsiteX0" fmla="*/ 0 w 3505200"/>
              <a:gd name="connsiteY0" fmla="*/ 0 h 876300"/>
              <a:gd name="connsiteX1" fmla="*/ 3505200 w 3505200"/>
              <a:gd name="connsiteY1" fmla="*/ 6350 h 876300"/>
              <a:gd name="connsiteX2" fmla="*/ 3505200 w 3505200"/>
              <a:gd name="connsiteY2" fmla="*/ 876300 h 876300"/>
              <a:gd name="connsiteX3" fmla="*/ 0 w 3505200"/>
              <a:gd name="connsiteY3" fmla="*/ 876300 h 876300"/>
              <a:gd name="connsiteX4" fmla="*/ 736600 w 3505200"/>
              <a:gd name="connsiteY4" fmla="*/ 457200 h 876300"/>
              <a:gd name="connsiteX5" fmla="*/ 0 w 3505200"/>
              <a:gd name="connsiteY5"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876300">
                <a:moveTo>
                  <a:pt x="0" y="0"/>
                </a:moveTo>
                <a:lnTo>
                  <a:pt x="3505200" y="6350"/>
                </a:lnTo>
                <a:lnTo>
                  <a:pt x="3505200" y="876300"/>
                </a:lnTo>
                <a:lnTo>
                  <a:pt x="0" y="876300"/>
                </a:lnTo>
                <a:lnTo>
                  <a:pt x="736600" y="457200"/>
                </a:lnTo>
                <a:lnTo>
                  <a:pt x="0" y="0"/>
                </a:lnTo>
                <a:close/>
              </a:path>
            </a:pathLst>
          </a:custGeom>
          <a:solidFill>
            <a:srgbClr val="344A5F">
              <a:alpha val="69000"/>
            </a:srgbClr>
          </a:solidFill>
          <a:ln>
            <a:solidFill>
              <a:srgbClr val="F3AE4E">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smtClean="0">
                <a:latin typeface="Glacial Indifference" pitchFamily="50" charset="0"/>
              </a:rPr>
              <a:t>8</a:t>
            </a:r>
            <a:endParaRPr lang="en-US" sz="2000" dirty="0">
              <a:latin typeface="Glacial Indifference" pitchFamily="50" charset="0"/>
            </a:endParaRPr>
          </a:p>
        </p:txBody>
      </p:sp>
      <p:pic>
        <p:nvPicPr>
          <p:cNvPr id="5" name="Picture 4"/>
          <p:cNvPicPr>
            <a:picLocks noChangeAspect="1"/>
          </p:cNvPicPr>
          <p:nvPr/>
        </p:nvPicPr>
        <p:blipFill>
          <a:blip r:embed="rId3"/>
          <a:stretch>
            <a:fillRect/>
          </a:stretch>
        </p:blipFill>
        <p:spPr>
          <a:xfrm>
            <a:off x="4072368" y="382671"/>
            <a:ext cx="4331417" cy="6157768"/>
          </a:xfrm>
          <a:prstGeom prst="rect">
            <a:avLst/>
          </a:prstGeom>
        </p:spPr>
      </p:pic>
    </p:spTree>
    <p:extLst>
      <p:ext uri="{BB962C8B-B14F-4D97-AF65-F5344CB8AC3E}">
        <p14:creationId xmlns:p14="http://schemas.microsoft.com/office/powerpoint/2010/main" val="3569892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12192000" cy="6858000"/>
          </a:xfrm>
          <a:prstGeom prst="rect">
            <a:avLst/>
          </a:prstGeom>
        </p:spPr>
      </p:pic>
      <p:graphicFrame>
        <p:nvGraphicFramePr>
          <p:cNvPr id="10" name="Chart 9"/>
          <p:cNvGraphicFramePr/>
          <p:nvPr>
            <p:extLst>
              <p:ext uri="{D42A27DB-BD31-4B8C-83A1-F6EECF244321}">
                <p14:modId xmlns:p14="http://schemas.microsoft.com/office/powerpoint/2010/main" val="1358502813"/>
              </p:ext>
            </p:extLst>
          </p:nvPr>
        </p:nvGraphicFramePr>
        <p:xfrm>
          <a:off x="2031999" y="719666"/>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268417" y="2561405"/>
            <a:ext cx="3655168" cy="1384995"/>
          </a:xfrm>
          <a:prstGeom prst="rect">
            <a:avLst/>
          </a:prstGeom>
          <a:noFill/>
        </p:spPr>
        <p:txBody>
          <a:bodyPr wrap="none" rtlCol="0">
            <a:spAutoFit/>
          </a:bodyPr>
          <a:lstStyle/>
          <a:p>
            <a:pPr algn="ctr"/>
            <a:r>
              <a:rPr lang="nb-NO" sz="4800" b="1" dirty="0" smtClean="0">
                <a:solidFill>
                  <a:srgbClr val="344A5F"/>
                </a:solidFill>
                <a:latin typeface="Glacial Indifference" pitchFamily="50" charset="0"/>
              </a:rPr>
              <a:t>02</a:t>
            </a:r>
          </a:p>
          <a:p>
            <a:pPr algn="ctr"/>
            <a:r>
              <a:rPr lang="nb-NO" sz="3600" b="1" dirty="0" smtClean="0">
                <a:solidFill>
                  <a:srgbClr val="344A5F"/>
                </a:solidFill>
                <a:latin typeface="Glacial Indifference" pitchFamily="50" charset="0"/>
              </a:rPr>
              <a:t>METHODOLOGY</a:t>
            </a:r>
            <a:endParaRPr lang="en-US" sz="3600" b="1" dirty="0">
              <a:solidFill>
                <a:srgbClr val="344A5F"/>
              </a:solidFill>
              <a:latin typeface="Glacial Indifference" pitchFamily="50" charset="0"/>
            </a:endParaRPr>
          </a:p>
        </p:txBody>
      </p:sp>
    </p:spTree>
    <p:extLst>
      <p:ext uri="{BB962C8B-B14F-4D97-AF65-F5344CB8AC3E}">
        <p14:creationId xmlns:p14="http://schemas.microsoft.com/office/powerpoint/2010/main" val="26385330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6413</TotalTime>
  <Words>1499</Words>
  <Application>Microsoft Office PowerPoint</Application>
  <PresentationFormat>Widescreen</PresentationFormat>
  <Paragraphs>526</Paragraphs>
  <Slides>31</Slides>
  <Notes>11</Notes>
  <HiddenSlides>0</HiddenSlides>
  <MMClips>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Calibri</vt:lpstr>
      <vt:lpstr>Calibri Light</vt:lpstr>
      <vt:lpstr>Cambria Math</vt:lpstr>
      <vt:lpstr>Garamond</vt:lpstr>
      <vt:lpstr>Glacial Indifference</vt:lpstr>
      <vt:lpstr>MS Mincho</vt:lpstr>
      <vt:lpstr>Times New Roman</vt:lpstr>
      <vt:lpstr>Office Theme</vt:lpstr>
      <vt:lpstr>Generating bunkering statistics from AIS data  A machine learning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Norges Handelshoyskole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AIS enhanced algorithm for bunker operations discovery and a first description of fuel oil at port level</dc:title>
  <dc:creator>Gabriel Fuentes Lezcano</dc:creator>
  <cp:lastModifiedBy>Gabriel Fuentes</cp:lastModifiedBy>
  <cp:revision>339</cp:revision>
  <dcterms:created xsi:type="dcterms:W3CDTF">2019-11-12T19:22:11Z</dcterms:created>
  <dcterms:modified xsi:type="dcterms:W3CDTF">2020-06-11T12:16:46Z</dcterms:modified>
</cp:coreProperties>
</file>